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3" r:id="rId3"/>
    <p:sldId id="265" r:id="rId4"/>
    <p:sldId id="266" r:id="rId5"/>
    <p:sldId id="267" r:id="rId6"/>
    <p:sldId id="269" r:id="rId7"/>
    <p:sldId id="268" r:id="rId8"/>
    <p:sldId id="264" r:id="rId9"/>
    <p:sldId id="270" r:id="rId10"/>
    <p:sldId id="283" r:id="rId11"/>
    <p:sldId id="282" r:id="rId12"/>
    <p:sldId id="271" r:id="rId13"/>
    <p:sldId id="272" r:id="rId14"/>
    <p:sldId id="273" r:id="rId15"/>
    <p:sldId id="274" r:id="rId16"/>
    <p:sldId id="275" r:id="rId17"/>
    <p:sldId id="277" r:id="rId18"/>
    <p:sldId id="276" r:id="rId19"/>
    <p:sldId id="279" r:id="rId20"/>
    <p:sldId id="278" r:id="rId21"/>
    <p:sldId id="280" r:id="rId22"/>
    <p:sldId id="284" r:id="rId23"/>
    <p:sldId id="281"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599" autoAdjust="0"/>
  </p:normalViewPr>
  <p:slideViewPr>
    <p:cSldViewPr snapToGrid="0">
      <p:cViewPr varScale="1">
        <p:scale>
          <a:sx n="74" d="100"/>
          <a:sy n="74" d="100"/>
        </p:scale>
        <p:origin x="442" y="14"/>
      </p:cViewPr>
      <p:guideLst>
        <p:guide orient="horz" pos="2160"/>
        <p:guide pos="3840"/>
      </p:guideLst>
    </p:cSldViewPr>
  </p:slideViewPr>
  <p:notesTextViewPr>
    <p:cViewPr>
      <p:scale>
        <a:sx n="3" d="2"/>
        <a:sy n="3" d="2"/>
      </p:scale>
      <p:origin x="0" y="0"/>
    </p:cViewPr>
  </p:notesText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PROJETS\groupe%20SI\2021-2022\Pr&#233;sentation%20CPGE\Horaire%20CPG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PTSI-S1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manualLayout>
          <c:layoutTarget val="inner"/>
          <c:xMode val="edge"/>
          <c:yMode val="edge"/>
          <c:x val="0.17370428696412948"/>
          <c:y val="0.26134259259259257"/>
          <c:w val="0.38105555555555554"/>
          <c:h val="0.63509259259259254"/>
        </c:manualLayout>
      </c:layout>
      <c:doughnutChart>
        <c:varyColors val="1"/>
        <c:ser>
          <c:idx val="0"/>
          <c:order val="0"/>
          <c:spPr>
            <a:effectLst>
              <a:outerShdw blurRad="254000" sx="102000" sy="102000" algn="ctr" rotWithShape="0">
                <a:srgbClr val="00B050">
                  <a:alpha val="20000"/>
                </a:srgbClr>
              </a:outerShdw>
            </a:effectLst>
          </c:spPr>
          <c:dPt>
            <c:idx val="0"/>
            <c:bubble3D val="0"/>
            <c:spPr>
              <a:solidFill>
                <a:srgbClr val="CC66FF"/>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1-4ECF-4A0E-A97B-CA30E693F8D7}"/>
              </c:ext>
            </c:extLst>
          </c:dPt>
          <c:dPt>
            <c:idx val="1"/>
            <c:bubble3D val="0"/>
            <c:spPr>
              <a:solidFill>
                <a:schemeClr val="accent2"/>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3-4ECF-4A0E-A97B-CA30E693F8D7}"/>
              </c:ext>
            </c:extLst>
          </c:dPt>
          <c:dPt>
            <c:idx val="2"/>
            <c:bubble3D val="0"/>
            <c:spPr>
              <a:solidFill>
                <a:srgbClr val="33CC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5-4ECF-4A0E-A97B-CA30E693F8D7}"/>
              </c:ext>
            </c:extLst>
          </c:dPt>
          <c:dPt>
            <c:idx val="3"/>
            <c:bubble3D val="0"/>
            <c:spPr>
              <a:solidFill>
                <a:srgbClr val="CCFF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7-4ECF-4A0E-A97B-CA30E693F8D7}"/>
              </c:ext>
            </c:extLst>
          </c:dPt>
          <c:dPt>
            <c:idx val="4"/>
            <c:bubble3D val="0"/>
            <c:spPr>
              <a:solidFill>
                <a:schemeClr val="accent4">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9-4ECF-4A0E-A97B-CA30E693F8D7}"/>
              </c:ext>
            </c:extLst>
          </c:dPt>
          <c:dPt>
            <c:idx val="5"/>
            <c:bubble3D val="0"/>
            <c:spPr>
              <a:solidFill>
                <a:schemeClr val="accent5">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B-4ECF-4A0E-A97B-CA30E693F8D7}"/>
              </c:ext>
            </c:extLst>
          </c:dPt>
          <c:dPt>
            <c:idx val="6"/>
            <c:bubble3D val="0"/>
            <c:spPr>
              <a:solidFill>
                <a:schemeClr val="accent1">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D-4ECF-4A0E-A97B-CA30E693F8D7}"/>
              </c:ext>
            </c:extLst>
          </c:dPt>
          <c:dPt>
            <c:idx val="7"/>
            <c:bubble3D val="0"/>
            <c:spPr>
              <a:solidFill>
                <a:schemeClr val="accent2">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F-4ECF-4A0E-A97B-CA30E693F8D7}"/>
              </c:ext>
            </c:extLst>
          </c:dPt>
          <c:dLbls>
            <c:dLbl>
              <c:idx val="0"/>
              <c:layout>
                <c:manualLayout>
                  <c:x val="8.3334426946631672E-3"/>
                  <c:y val="-6.0185185185185182E-2"/>
                </c:manualLayout>
              </c:layout>
              <c:tx>
                <c:rich>
                  <a:bodyPr/>
                  <a:lstStyle/>
                  <a:p>
                    <a:fld id="{ED351AE5-9E20-46C0-B3AB-88DCCDA81A3A}" type="VALUE">
                      <a:rPr lang="en-US"/>
                      <a:pPr/>
                      <a:t>[VALEUR]</a:t>
                    </a:fld>
                    <a:r>
                      <a:rPr lang="en-US" baseline="0"/>
                      <a:t>h ( </a:t>
                    </a:r>
                    <a:fld id="{6FC5378D-3AD8-4A75-81A2-0A2367DB08A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5158333333333332"/>
                      <c:h val="7.0393700787401578E-2"/>
                    </c:manualLayout>
                  </c15:layout>
                  <c15:dlblFieldTable/>
                  <c15:showDataLabelsRange val="0"/>
                </c:ext>
                <c:ext xmlns:c16="http://schemas.microsoft.com/office/drawing/2014/chart" uri="{C3380CC4-5D6E-409C-BE32-E72D297353CC}">
                  <c16:uniqueId val="{00000001-4ECF-4A0E-A97B-CA30E693F8D7}"/>
                </c:ext>
              </c:extLst>
            </c:dLbl>
            <c:dLbl>
              <c:idx val="1"/>
              <c:layout>
                <c:manualLayout>
                  <c:x val="0"/>
                  <c:y val="9.2592592592592587E-3"/>
                </c:manualLayout>
              </c:layout>
              <c:tx>
                <c:rich>
                  <a:bodyPr/>
                  <a:lstStyle/>
                  <a:p>
                    <a:fld id="{CEB2F22E-8A33-4605-8A4D-DB675D2FBAEB}" type="VALUE">
                      <a:rPr lang="en-US"/>
                      <a:pPr/>
                      <a:t>[VALEUR]</a:t>
                    </a:fld>
                    <a:r>
                      <a:rPr lang="en-US" baseline="0"/>
                      <a:t>h ( </a:t>
                    </a:r>
                    <a:fld id="{0F717211-7918-4241-AE26-4B279AF5B28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ECF-4A0E-A97B-CA30E693F8D7}"/>
                </c:ext>
              </c:extLst>
            </c:dLbl>
            <c:dLbl>
              <c:idx val="2"/>
              <c:layout>
                <c:manualLayout>
                  <c:x val="-4.861089238845144E-2"/>
                  <c:y val="2.3779527559055116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917A0E31-C0A2-40BF-92E1-1EECB606BE74}" type="VALUE">
                      <a:rPr lang="en-US"/>
                      <a:pPr>
                        <a:defRPr sz="1000" b="1" i="0" u="none" strike="noStrike" kern="1200" baseline="0">
                          <a:solidFill>
                            <a:schemeClr val="lt1"/>
                          </a:solidFill>
                          <a:latin typeface="+mn-lt"/>
                          <a:ea typeface="+mn-ea"/>
                          <a:cs typeface="+mn-cs"/>
                        </a:defRPr>
                      </a:pPr>
                      <a:t>[VALEUR]</a:t>
                    </a:fld>
                    <a:r>
                      <a:rPr lang="en-US" baseline="0"/>
                      <a:t>h  (</a:t>
                    </a:r>
                    <a:fld id="{827F84FE-BDF3-43B3-8506-120C4FB1F964}" type="PERCENTAGE">
                      <a:rPr lang="en-US" baseline="0"/>
                      <a:pPr>
                        <a:defRPr sz="1000" b="1" i="0" u="none" strike="noStrike" kern="1200" baseline="0">
                          <a:solidFill>
                            <a:schemeClr val="lt1"/>
                          </a:solidFill>
                          <a:latin typeface="+mn-lt"/>
                          <a:ea typeface="+mn-ea"/>
                          <a:cs typeface="+mn-cs"/>
                        </a:defRPr>
                      </a:pPr>
                      <a:t>[POURCENTAGE]</a:t>
                    </a:fld>
                    <a:r>
                      <a:rPr lang="en-US" baseline="0"/>
                      <a:t>)</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manualLayout>
                      <c:w val="0.16513888888888889"/>
                      <c:h val="6.5764071157771942E-2"/>
                    </c:manualLayout>
                  </c15:layout>
                  <c15:dlblFieldTable/>
                  <c15:showDataLabelsRange val="0"/>
                </c:ext>
                <c:ext xmlns:c16="http://schemas.microsoft.com/office/drawing/2014/chart" uri="{C3380CC4-5D6E-409C-BE32-E72D297353CC}">
                  <c16:uniqueId val="{00000005-4ECF-4A0E-A97B-CA30E693F8D7}"/>
                </c:ext>
              </c:extLst>
            </c:dLbl>
            <c:dLbl>
              <c:idx val="3"/>
              <c:layout>
                <c:manualLayout>
                  <c:x val="-0.10972233158355206"/>
                  <c:y val="-2.1224117818606007E-2"/>
                </c:manualLayout>
              </c:layout>
              <c:tx>
                <c:rich>
                  <a:bodyPr/>
                  <a:lstStyle/>
                  <a:p>
                    <a:fld id="{7D487C6F-CE04-4CA0-B7BC-D5CE5409815B}" type="VALUE">
                      <a:rPr lang="en-US"/>
                      <a:pPr/>
                      <a:t>[VALEUR]</a:t>
                    </a:fld>
                    <a:r>
                      <a:rPr lang="en-US" baseline="0"/>
                      <a:t>h (</a:t>
                    </a:r>
                    <a:fld id="{CF247762-8422-4A13-9B80-2C2352FE1168}"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3736111111111107"/>
                      <c:h val="7.0393700787401578E-2"/>
                    </c:manualLayout>
                  </c15:layout>
                  <c15:dlblFieldTable/>
                  <c15:showDataLabelsRange val="0"/>
                </c:ext>
                <c:ext xmlns:c16="http://schemas.microsoft.com/office/drawing/2014/chart" uri="{C3380CC4-5D6E-409C-BE32-E72D297353CC}">
                  <c16:uniqueId val="{00000007-4ECF-4A0E-A97B-CA30E693F8D7}"/>
                </c:ext>
              </c:extLst>
            </c:dLbl>
            <c:dLbl>
              <c:idx val="4"/>
              <c:layout>
                <c:manualLayout>
                  <c:x val="-8.0555555555555561E-2"/>
                  <c:y val="-7.4374817731116941E-2"/>
                </c:manualLayout>
              </c:layout>
              <c:tx>
                <c:rich>
                  <a:bodyPr/>
                  <a:lstStyle/>
                  <a:p>
                    <a:fld id="{0E0B7BE3-528D-452B-AB4B-9D36C9E4FFA8}" type="VALUE">
                      <a:rPr lang="en-US"/>
                      <a:pPr/>
                      <a:t>[VALEUR]</a:t>
                    </a:fld>
                    <a:r>
                      <a:rPr lang="en-US" baseline="0"/>
                      <a:t>h (</a:t>
                    </a:r>
                    <a:fld id="{99362902-08CC-44D4-91B2-9A48FF3E861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1791666666666667"/>
                      <c:h val="7.0393700787401578E-2"/>
                    </c:manualLayout>
                  </c15:layout>
                  <c15:dlblFieldTable/>
                  <c15:showDataLabelsRange val="0"/>
                </c:ext>
                <c:ext xmlns:c16="http://schemas.microsoft.com/office/drawing/2014/chart" uri="{C3380CC4-5D6E-409C-BE32-E72D297353CC}">
                  <c16:uniqueId val="{00000009-4ECF-4A0E-A97B-CA30E693F8D7}"/>
                </c:ext>
              </c:extLst>
            </c:dLbl>
            <c:dLbl>
              <c:idx val="5"/>
              <c:layout>
                <c:manualLayout>
                  <c:x val="-6.9444444444444448E-2"/>
                  <c:y val="-9.8424832312627594E-2"/>
                </c:manualLayout>
              </c:layout>
              <c:tx>
                <c:rich>
                  <a:bodyPr/>
                  <a:lstStyle/>
                  <a:p>
                    <a:fld id="{C0A3351B-9053-468E-BC87-49BB865CA0FE}" type="VALUE">
                      <a:rPr lang="en-US"/>
                      <a:pPr/>
                      <a:t>[VALEUR]</a:t>
                    </a:fld>
                    <a:r>
                      <a:rPr lang="en-US" baseline="0"/>
                      <a:t>h (</a:t>
                    </a:r>
                    <a:fld id="{AABFAD59-B3B0-425C-9F5A-27BBBE12A99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ECF-4A0E-A97B-CA30E693F8D7}"/>
                </c:ext>
              </c:extLst>
            </c:dLbl>
            <c:dLbl>
              <c:idx val="6"/>
              <c:layout>
                <c:manualLayout>
                  <c:x val="3.3333333333333333E-2"/>
                  <c:y val="-0.17249890638670171"/>
                </c:manualLayout>
              </c:layout>
              <c:tx>
                <c:rich>
                  <a:bodyPr/>
                  <a:lstStyle/>
                  <a:p>
                    <a:r>
                      <a:rPr lang="en-US" baseline="0"/>
                      <a:t>2h (6%)</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4ECF-4A0E-A97B-CA30E693F8D7}"/>
                </c:ext>
              </c:extLst>
            </c:dLbl>
            <c:dLbl>
              <c:idx val="7"/>
              <c:delete val="1"/>
              <c:extLst>
                <c:ext xmlns:c15="http://schemas.microsoft.com/office/drawing/2012/chart" uri="{CE6537A1-D6FC-4f65-9D91-7224C49458BB}"/>
                <c:ext xmlns:c16="http://schemas.microsoft.com/office/drawing/2014/chart" uri="{C3380CC4-5D6E-409C-BE32-E72D297353CC}">
                  <c16:uniqueId val="{0000000F-4ECF-4A0E-A97B-CA30E693F8D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PTSI!$A$2:$A$9</c:f>
              <c:strCache>
                <c:ptCount val="8"/>
                <c:pt idx="0">
                  <c:v>Maths</c:v>
                </c:pt>
                <c:pt idx="1">
                  <c:v>Physique</c:v>
                </c:pt>
                <c:pt idx="2">
                  <c:v>SII</c:v>
                </c:pt>
                <c:pt idx="3">
                  <c:v>Info</c:v>
                </c:pt>
                <c:pt idx="4">
                  <c:v>Français Philo</c:v>
                </c:pt>
                <c:pt idx="5">
                  <c:v>LV1</c:v>
                </c:pt>
                <c:pt idx="6">
                  <c:v>TIPE</c:v>
                </c:pt>
                <c:pt idx="7">
                  <c:v>EPS</c:v>
                </c:pt>
              </c:strCache>
            </c:strRef>
          </c:cat>
          <c:val>
            <c:numRef>
              <c:f>PTSI!$B$2:$B$9</c:f>
              <c:numCache>
                <c:formatCode>General</c:formatCode>
                <c:ptCount val="8"/>
                <c:pt idx="0">
                  <c:v>9</c:v>
                </c:pt>
                <c:pt idx="1">
                  <c:v>8</c:v>
                </c:pt>
                <c:pt idx="2">
                  <c:v>8.5</c:v>
                </c:pt>
                <c:pt idx="3">
                  <c:v>1.5</c:v>
                </c:pt>
                <c:pt idx="4">
                  <c:v>2</c:v>
                </c:pt>
                <c:pt idx="5">
                  <c:v>2</c:v>
                </c:pt>
                <c:pt idx="6">
                  <c:v>0</c:v>
                </c:pt>
                <c:pt idx="7">
                  <c:v>2</c:v>
                </c:pt>
              </c:numCache>
            </c:numRef>
          </c:val>
          <c:extLst>
            <c:ext xmlns:c16="http://schemas.microsoft.com/office/drawing/2014/chart" uri="{C3380CC4-5D6E-409C-BE32-E72D297353CC}">
              <c16:uniqueId val="{00000010-4ECF-4A0E-A97B-CA30E693F8D7}"/>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6"/>
        <c:delete val="1"/>
      </c:legendEntry>
      <c:legendEntry>
        <c:idx val="7"/>
        <c:delete val="1"/>
      </c:legendEntry>
      <c:layout>
        <c:manualLayout>
          <c:xMode val="edge"/>
          <c:yMode val="edge"/>
          <c:x val="0.71613385826771658"/>
          <c:y val="2.3087999416739578E-2"/>
          <c:w val="0.26997725284339458"/>
          <c:h val="0.8941407613065706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PCSI-S2-Option</a:t>
            </a:r>
            <a:r>
              <a:rPr lang="fr-FR" baseline="0">
                <a:latin typeface="Comic Sans MS" panose="030F0702030302020204" pitchFamily="66" charset="0"/>
              </a:rPr>
              <a:t> chimie</a:t>
            </a:r>
            <a:endParaRPr lang="fr-FR">
              <a:latin typeface="Comic Sans MS" panose="030F0702030302020204" pitchFamily="66"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doughnutChart>
        <c:varyColors val="1"/>
        <c:ser>
          <c:idx val="0"/>
          <c:order val="0"/>
          <c:dPt>
            <c:idx val="0"/>
            <c:bubble3D val="0"/>
            <c:spPr>
              <a:solidFill>
                <a:srgbClr val="CC66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83A-4DF4-8F5B-12A5502DA74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83A-4DF4-8F5B-12A5502DA742}"/>
              </c:ext>
            </c:extLst>
          </c:dPt>
          <c:dPt>
            <c:idx val="2"/>
            <c:bubble3D val="0"/>
            <c:spPr>
              <a:solidFill>
                <a:srgbClr val="33CC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83A-4DF4-8F5B-12A5502DA742}"/>
              </c:ext>
            </c:extLst>
          </c:dPt>
          <c:dPt>
            <c:idx val="3"/>
            <c:bubble3D val="0"/>
            <c:spPr>
              <a:solidFill>
                <a:srgbClr val="CCFF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83A-4DF4-8F5B-12A5502DA742}"/>
              </c:ext>
            </c:extLst>
          </c:dPt>
          <c:dPt>
            <c:idx val="4"/>
            <c:bubble3D val="0"/>
            <c:spPr>
              <a:solidFill>
                <a:schemeClr val="accent4">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83A-4DF4-8F5B-12A5502DA742}"/>
              </c:ext>
            </c:extLst>
          </c:dPt>
          <c:dPt>
            <c:idx val="5"/>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83A-4DF4-8F5B-12A5502DA742}"/>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883A-4DF4-8F5B-12A5502DA742}"/>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883A-4DF4-8F5B-12A5502DA742}"/>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883A-4DF4-8F5B-12A5502DA742}"/>
              </c:ext>
            </c:extLst>
          </c:dPt>
          <c:dLbls>
            <c:dLbl>
              <c:idx val="0"/>
              <c:layout>
                <c:manualLayout>
                  <c:x val="1.6666666666666666E-2"/>
                  <c:y val="2.3148148148148147E-2"/>
                </c:manualLayout>
              </c:layout>
              <c:tx>
                <c:rich>
                  <a:bodyPr/>
                  <a:lstStyle/>
                  <a:p>
                    <a:fld id="{8F20A80D-B785-4D36-A6F2-D316AC874DA9}" type="VALUE">
                      <a:rPr lang="en-US"/>
                      <a:pPr/>
                      <a:t>[VALEUR]</a:t>
                    </a:fld>
                    <a:r>
                      <a:rPr lang="en-US" baseline="0"/>
                      <a:t>h (</a:t>
                    </a:r>
                    <a:fld id="{D6ACBAF9-2D1E-465C-874F-28651B233902}"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3A-4DF4-8F5B-12A5502DA742}"/>
                </c:ext>
              </c:extLst>
            </c:dLbl>
            <c:dLbl>
              <c:idx val="1"/>
              <c:layout>
                <c:manualLayout>
                  <c:x val="2.3809523809523812E-3"/>
                  <c:y val="4.6296296296296294E-3"/>
                </c:manualLayout>
              </c:layout>
              <c:tx>
                <c:rich>
                  <a:bodyPr/>
                  <a:lstStyle/>
                  <a:p>
                    <a:fld id="{7402F9E6-D75D-422C-B472-A38B803A1FBB}" type="VALUE">
                      <a:rPr lang="en-US"/>
                      <a:pPr/>
                      <a:t>[VALEUR]</a:t>
                    </a:fld>
                    <a:r>
                      <a:rPr lang="en-US" baseline="0"/>
                      <a:t>h (</a:t>
                    </a:r>
                    <a:fld id="{30225147-E37D-4566-8448-8F847C87E7B4}"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83A-4DF4-8F5B-12A5502DA742}"/>
                </c:ext>
              </c:extLst>
            </c:dLbl>
            <c:dLbl>
              <c:idx val="2"/>
              <c:delete val="1"/>
              <c:extLst>
                <c:ext xmlns:c15="http://schemas.microsoft.com/office/drawing/2012/chart" uri="{CE6537A1-D6FC-4f65-9D91-7224C49458BB}"/>
                <c:ext xmlns:c16="http://schemas.microsoft.com/office/drawing/2014/chart" uri="{C3380CC4-5D6E-409C-BE32-E72D297353CC}">
                  <c16:uniqueId val="{00000005-883A-4DF4-8F5B-12A5502DA742}"/>
                </c:ext>
              </c:extLst>
            </c:dLbl>
            <c:dLbl>
              <c:idx val="3"/>
              <c:layout>
                <c:manualLayout>
                  <c:x val="-0.05"/>
                  <c:y val="0.10185185185185185"/>
                </c:manualLayout>
              </c:layout>
              <c:tx>
                <c:rich>
                  <a:bodyPr/>
                  <a:lstStyle/>
                  <a:p>
                    <a:fld id="{B80347AA-8D6E-42CE-8B72-7687C81B425E}" type="VALUE">
                      <a:rPr lang="en-US"/>
                      <a:pPr/>
                      <a:t>[VALEUR]</a:t>
                    </a:fld>
                    <a:r>
                      <a:rPr lang="en-US" baseline="0"/>
                      <a:t>h (</a:t>
                    </a:r>
                    <a:fld id="{F6EBE814-8AA9-4B31-A1F4-9005BDDDAAC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83A-4DF4-8F5B-12A5502DA742}"/>
                </c:ext>
              </c:extLst>
            </c:dLbl>
            <c:dLbl>
              <c:idx val="4"/>
              <c:layout>
                <c:manualLayout>
                  <c:x val="-6.6666666666666693E-2"/>
                  <c:y val="6.4814814814814811E-2"/>
                </c:manualLayout>
              </c:layout>
              <c:tx>
                <c:rich>
                  <a:bodyPr/>
                  <a:lstStyle/>
                  <a:p>
                    <a:fld id="{11DC9AD4-675F-4038-92B9-160AAF4074FD}" type="VALUE">
                      <a:rPr lang="en-US"/>
                      <a:pPr/>
                      <a:t>[VALEUR]</a:t>
                    </a:fld>
                    <a:r>
                      <a:rPr lang="en-US" baseline="0"/>
                      <a:t>h (</a:t>
                    </a:r>
                    <a:fld id="{CF1141A1-BBB0-4389-ACA3-4EF272F65FE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83A-4DF4-8F5B-12A5502DA742}"/>
                </c:ext>
              </c:extLst>
            </c:dLbl>
            <c:dLbl>
              <c:idx val="5"/>
              <c:layout>
                <c:manualLayout>
                  <c:x val="-8.0952380952380956E-2"/>
                  <c:y val="0"/>
                </c:manualLayout>
              </c:layout>
              <c:tx>
                <c:rich>
                  <a:bodyPr/>
                  <a:lstStyle/>
                  <a:p>
                    <a:fld id="{17E1F08D-8DED-447C-AE85-0751271C6262}" type="VALUE">
                      <a:rPr lang="en-US"/>
                      <a:pPr/>
                      <a:t>[VALEUR]</a:t>
                    </a:fld>
                    <a:r>
                      <a:rPr lang="en-US" baseline="0"/>
                      <a:t>h (</a:t>
                    </a:r>
                    <a:fld id="{1AA7B04D-7249-4A1B-993E-CE6F5DEACB5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83A-4DF4-8F5B-12A5502DA742}"/>
                </c:ext>
              </c:extLst>
            </c:dLbl>
            <c:dLbl>
              <c:idx val="6"/>
              <c:layout>
                <c:manualLayout>
                  <c:x val="-6.9047619047619066E-2"/>
                  <c:y val="-3.7037037037037077E-2"/>
                </c:manualLayout>
              </c:layout>
              <c:tx>
                <c:rich>
                  <a:bodyPr/>
                  <a:lstStyle/>
                  <a:p>
                    <a:fld id="{13D9D3A7-731D-45CF-8FA2-886C9CC25202}" type="VALUE">
                      <a:rPr lang="en-US"/>
                      <a:pPr/>
                      <a:t>[VALEUR]</a:t>
                    </a:fld>
                    <a:r>
                      <a:rPr lang="en-US" baseline="0"/>
                      <a:t>h (</a:t>
                    </a:r>
                    <a:fld id="{78B18366-A215-4AE3-8375-3D589742826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83A-4DF4-8F5B-12A5502DA742}"/>
                </c:ext>
              </c:extLst>
            </c:dLbl>
            <c:dLbl>
              <c:idx val="7"/>
              <c:layout>
                <c:manualLayout>
                  <c:x val="-5.7142857142857141E-2"/>
                  <c:y val="-6.9444444444444489E-2"/>
                </c:manualLayout>
              </c:layout>
              <c:tx>
                <c:rich>
                  <a:bodyPr/>
                  <a:lstStyle/>
                  <a:p>
                    <a:fld id="{67BB9534-7307-4837-885C-4D5102A52C5D}" type="VALUE">
                      <a:rPr lang="en-US"/>
                      <a:pPr/>
                      <a:t>[VALEUR]</a:t>
                    </a:fld>
                    <a:r>
                      <a:rPr lang="en-US" baseline="0"/>
                      <a:t>h (</a:t>
                    </a:r>
                    <a:fld id="{F9B8AA85-35D5-471D-8BA4-1E55149B2A03}"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83A-4DF4-8F5B-12A5502DA742}"/>
                </c:ext>
              </c:extLst>
            </c:dLbl>
            <c:dLbl>
              <c:idx val="8"/>
              <c:layout>
                <c:manualLayout>
                  <c:x val="-1.9047619047619136E-2"/>
                  <c:y val="-0.13425925925925927"/>
                </c:manualLayout>
              </c:layout>
              <c:tx>
                <c:rich>
                  <a:bodyPr/>
                  <a:lstStyle/>
                  <a:p>
                    <a:fld id="{7225235C-ABDE-41A6-8C90-9F4E0C9ACAEE}" type="VALUE">
                      <a:rPr lang="en-US"/>
                      <a:pPr/>
                      <a:t>[VALEUR]</a:t>
                    </a:fld>
                    <a:r>
                      <a:rPr lang="en-US" baseline="0"/>
                      <a:t>h (</a:t>
                    </a:r>
                    <a:fld id="{A70F972E-38FD-4CF3-9A6D-5D61B9AE1336}"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883A-4DF4-8F5B-12A5502DA74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PCSI!$E$2:$E$10</c:f>
              <c:strCache>
                <c:ptCount val="9"/>
                <c:pt idx="0">
                  <c:v>Maths</c:v>
                </c:pt>
                <c:pt idx="1">
                  <c:v>Physique</c:v>
                </c:pt>
                <c:pt idx="2">
                  <c:v>SII</c:v>
                </c:pt>
                <c:pt idx="3">
                  <c:v>Info</c:v>
                </c:pt>
                <c:pt idx="4">
                  <c:v>Chimie</c:v>
                </c:pt>
                <c:pt idx="5">
                  <c:v>Français Philo</c:v>
                </c:pt>
                <c:pt idx="6">
                  <c:v>LV1</c:v>
                </c:pt>
                <c:pt idx="7">
                  <c:v>TIPE</c:v>
                </c:pt>
                <c:pt idx="8">
                  <c:v>EPS</c:v>
                </c:pt>
              </c:strCache>
            </c:strRef>
          </c:cat>
          <c:val>
            <c:numRef>
              <c:f>PCSI!$F$2:$F$10</c:f>
              <c:numCache>
                <c:formatCode>General</c:formatCode>
                <c:ptCount val="9"/>
                <c:pt idx="0">
                  <c:v>10</c:v>
                </c:pt>
                <c:pt idx="1">
                  <c:v>8</c:v>
                </c:pt>
                <c:pt idx="2">
                  <c:v>0</c:v>
                </c:pt>
                <c:pt idx="3">
                  <c:v>1.5</c:v>
                </c:pt>
                <c:pt idx="4">
                  <c:v>4</c:v>
                </c:pt>
                <c:pt idx="5">
                  <c:v>2</c:v>
                </c:pt>
                <c:pt idx="6">
                  <c:v>2</c:v>
                </c:pt>
                <c:pt idx="7">
                  <c:v>2</c:v>
                </c:pt>
                <c:pt idx="8">
                  <c:v>2</c:v>
                </c:pt>
              </c:numCache>
            </c:numRef>
          </c:val>
          <c:extLst>
            <c:ext xmlns:c16="http://schemas.microsoft.com/office/drawing/2014/chart" uri="{C3380CC4-5D6E-409C-BE32-E72D297353CC}">
              <c16:uniqueId val="{00000012-883A-4DF4-8F5B-12A5502DA742}"/>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2"/>
        <c:delete val="1"/>
      </c:legendEntry>
      <c:layout>
        <c:manualLayout>
          <c:xMode val="edge"/>
          <c:yMode val="edge"/>
          <c:x val="0.74106467941507315"/>
          <c:y val="0.14392570720326625"/>
          <c:w val="0.2327448443944507"/>
          <c:h val="0.8097408136482939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MPSI-S1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manualLayout>
          <c:layoutTarget val="inner"/>
          <c:xMode val="edge"/>
          <c:yMode val="edge"/>
          <c:x val="0.17370428696412948"/>
          <c:y val="0.26134259259259257"/>
          <c:w val="0.38105555555555554"/>
          <c:h val="0.63509259259259254"/>
        </c:manualLayout>
      </c:layout>
      <c:doughnutChart>
        <c:varyColors val="1"/>
        <c:ser>
          <c:idx val="0"/>
          <c:order val="0"/>
          <c:spPr>
            <a:effectLst>
              <a:outerShdw blurRad="254000" sx="102000" sy="102000" algn="ctr" rotWithShape="0">
                <a:srgbClr val="00B050">
                  <a:alpha val="20000"/>
                </a:srgbClr>
              </a:outerShdw>
            </a:effectLst>
          </c:spPr>
          <c:dPt>
            <c:idx val="0"/>
            <c:bubble3D val="0"/>
            <c:spPr>
              <a:solidFill>
                <a:srgbClr val="CC66FF"/>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1-60A7-4EE8-BB17-BC8E4188318F}"/>
              </c:ext>
            </c:extLst>
          </c:dPt>
          <c:dPt>
            <c:idx val="1"/>
            <c:bubble3D val="0"/>
            <c:spPr>
              <a:solidFill>
                <a:schemeClr val="accent2"/>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3-60A7-4EE8-BB17-BC8E4188318F}"/>
              </c:ext>
            </c:extLst>
          </c:dPt>
          <c:dPt>
            <c:idx val="2"/>
            <c:bubble3D val="0"/>
            <c:spPr>
              <a:solidFill>
                <a:srgbClr val="33CC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5-60A7-4EE8-BB17-BC8E4188318F}"/>
              </c:ext>
            </c:extLst>
          </c:dPt>
          <c:dPt>
            <c:idx val="3"/>
            <c:bubble3D val="0"/>
            <c:spPr>
              <a:solidFill>
                <a:srgbClr val="CCFF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7-60A7-4EE8-BB17-BC8E4188318F}"/>
              </c:ext>
            </c:extLst>
          </c:dPt>
          <c:dPt>
            <c:idx val="4"/>
            <c:bubble3D val="0"/>
            <c:spPr>
              <a:solidFill>
                <a:schemeClr val="accent4">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9-60A7-4EE8-BB17-BC8E4188318F}"/>
              </c:ext>
            </c:extLst>
          </c:dPt>
          <c:dPt>
            <c:idx val="5"/>
            <c:bubble3D val="0"/>
            <c:spPr>
              <a:solidFill>
                <a:schemeClr val="accent5">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B-60A7-4EE8-BB17-BC8E4188318F}"/>
              </c:ext>
            </c:extLst>
          </c:dPt>
          <c:dPt>
            <c:idx val="6"/>
            <c:bubble3D val="0"/>
            <c:spPr>
              <a:solidFill>
                <a:schemeClr val="accent1">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D-60A7-4EE8-BB17-BC8E4188318F}"/>
              </c:ext>
            </c:extLst>
          </c:dPt>
          <c:dPt>
            <c:idx val="7"/>
            <c:bubble3D val="0"/>
            <c:spPr>
              <a:solidFill>
                <a:schemeClr val="accent2">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F-60A7-4EE8-BB17-BC8E4188318F}"/>
              </c:ext>
            </c:extLst>
          </c:dPt>
          <c:dPt>
            <c:idx val="8"/>
            <c:bubble3D val="0"/>
            <c:spPr>
              <a:solidFill>
                <a:schemeClr val="accent3">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11-60A7-4EE8-BB17-BC8E4188318F}"/>
              </c:ext>
            </c:extLst>
          </c:dPt>
          <c:dLbls>
            <c:dLbl>
              <c:idx val="0"/>
              <c:layout>
                <c:manualLayout>
                  <c:x val="8.3334426946631672E-3"/>
                  <c:y val="-6.0185185185185182E-2"/>
                </c:manualLayout>
              </c:layout>
              <c:tx>
                <c:rich>
                  <a:bodyPr/>
                  <a:lstStyle/>
                  <a:p>
                    <a:fld id="{ED351AE5-9E20-46C0-B3AB-88DCCDA81A3A}" type="VALUE">
                      <a:rPr lang="en-US"/>
                      <a:pPr/>
                      <a:t>[VALEUR]</a:t>
                    </a:fld>
                    <a:r>
                      <a:rPr lang="en-US" baseline="0"/>
                      <a:t>h ( </a:t>
                    </a:r>
                    <a:fld id="{6FC5378D-3AD8-4A75-81A2-0A2367DB08A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5158333333333332"/>
                      <c:h val="7.0393700787401578E-2"/>
                    </c:manualLayout>
                  </c15:layout>
                  <c15:dlblFieldTable/>
                  <c15:showDataLabelsRange val="0"/>
                </c:ext>
                <c:ext xmlns:c16="http://schemas.microsoft.com/office/drawing/2014/chart" uri="{C3380CC4-5D6E-409C-BE32-E72D297353CC}">
                  <c16:uniqueId val="{00000001-60A7-4EE8-BB17-BC8E4188318F}"/>
                </c:ext>
              </c:extLst>
            </c:dLbl>
            <c:dLbl>
              <c:idx val="1"/>
              <c:layout>
                <c:manualLayout>
                  <c:x val="0"/>
                  <c:y val="9.2592592592592587E-3"/>
                </c:manualLayout>
              </c:layout>
              <c:tx>
                <c:rich>
                  <a:bodyPr/>
                  <a:lstStyle/>
                  <a:p>
                    <a:fld id="{CEB2F22E-8A33-4605-8A4D-DB675D2FBAEB}" type="VALUE">
                      <a:rPr lang="en-US"/>
                      <a:pPr/>
                      <a:t>[VALEUR]</a:t>
                    </a:fld>
                    <a:r>
                      <a:rPr lang="en-US" baseline="0"/>
                      <a:t>h ( </a:t>
                    </a:r>
                    <a:fld id="{0F717211-7918-4241-AE26-4B279AF5B28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A7-4EE8-BB17-BC8E4188318F}"/>
                </c:ext>
              </c:extLst>
            </c:dLbl>
            <c:dLbl>
              <c:idx val="2"/>
              <c:layout>
                <c:manualLayout>
                  <c:x val="-8.0555446194225749E-2"/>
                  <c:y val="6.4814814814814811E-2"/>
                </c:manualLayout>
              </c:layout>
              <c:tx>
                <c:rich>
                  <a:bodyPr/>
                  <a:lstStyle/>
                  <a:p>
                    <a:fld id="{917A0E31-C0A2-40BF-92E1-1EECB606BE74}" type="VALUE">
                      <a:rPr lang="en-US"/>
                      <a:pPr/>
                      <a:t>[VALEUR]</a:t>
                    </a:fld>
                    <a:r>
                      <a:rPr lang="en-US" baseline="0"/>
                      <a:t>h  (</a:t>
                    </a:r>
                    <a:fld id="{827F84FE-BDF3-43B3-8506-120C4FB1F964}"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2902777777777774"/>
                      <c:h val="7.0393700787401578E-2"/>
                    </c:manualLayout>
                  </c15:layout>
                  <c15:dlblFieldTable/>
                  <c15:showDataLabelsRange val="0"/>
                </c:ext>
                <c:ext xmlns:c16="http://schemas.microsoft.com/office/drawing/2014/chart" uri="{C3380CC4-5D6E-409C-BE32-E72D297353CC}">
                  <c16:uniqueId val="{00000005-60A7-4EE8-BB17-BC8E4188318F}"/>
                </c:ext>
              </c:extLst>
            </c:dLbl>
            <c:dLbl>
              <c:idx val="3"/>
              <c:layout>
                <c:manualLayout>
                  <c:x val="-0.10555555555555556"/>
                  <c:y val="2.3148148148148147E-2"/>
                </c:manualLayout>
              </c:layout>
              <c:tx>
                <c:rich>
                  <a:bodyPr/>
                  <a:lstStyle/>
                  <a:p>
                    <a:fld id="{7D487C6F-CE04-4CA0-B7BC-D5CE5409815B}" type="VALUE">
                      <a:rPr lang="en-US"/>
                      <a:pPr/>
                      <a:t>[VALEUR]</a:t>
                    </a:fld>
                    <a:r>
                      <a:rPr lang="en-US" baseline="0"/>
                      <a:t>h (</a:t>
                    </a:r>
                    <a:fld id="{CF247762-8422-4A13-9B80-2C2352FE1168}"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5125"/>
                      <c:h val="7.0393700787401578E-2"/>
                    </c:manualLayout>
                  </c15:layout>
                  <c15:dlblFieldTable/>
                  <c15:showDataLabelsRange val="0"/>
                </c:ext>
                <c:ext xmlns:c16="http://schemas.microsoft.com/office/drawing/2014/chart" uri="{C3380CC4-5D6E-409C-BE32-E72D297353CC}">
                  <c16:uniqueId val="{00000007-60A7-4EE8-BB17-BC8E4188318F}"/>
                </c:ext>
              </c:extLst>
            </c:dLbl>
            <c:dLbl>
              <c:idx val="4"/>
              <c:layout>
                <c:manualLayout>
                  <c:x val="-5.8333333333333334E-2"/>
                  <c:y val="-2.3148148148148147E-2"/>
                </c:manualLayout>
              </c:layout>
              <c:tx>
                <c:rich>
                  <a:bodyPr/>
                  <a:lstStyle/>
                  <a:p>
                    <a:fld id="{0E0B7BE3-528D-452B-AB4B-9D36C9E4FFA8}" type="VALUE">
                      <a:rPr lang="en-US"/>
                      <a:pPr/>
                      <a:t>[VALEUR]</a:t>
                    </a:fld>
                    <a:r>
                      <a:rPr lang="en-US" baseline="0"/>
                      <a:t>h (</a:t>
                    </a:r>
                    <a:fld id="{99362902-08CC-44D4-91B2-9A48FF3E861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1791666666666667"/>
                      <c:h val="7.0393700787401578E-2"/>
                    </c:manualLayout>
                  </c15:layout>
                  <c15:dlblFieldTable/>
                  <c15:showDataLabelsRange val="0"/>
                </c:ext>
                <c:ext xmlns:c16="http://schemas.microsoft.com/office/drawing/2014/chart" uri="{C3380CC4-5D6E-409C-BE32-E72D297353CC}">
                  <c16:uniqueId val="{00000009-60A7-4EE8-BB17-BC8E4188318F}"/>
                </c:ext>
              </c:extLst>
            </c:dLbl>
            <c:dLbl>
              <c:idx val="5"/>
              <c:layout>
                <c:manualLayout>
                  <c:x val="-6.6666666666666666E-2"/>
                  <c:y val="-4.1666666666666664E-2"/>
                </c:manualLayout>
              </c:layout>
              <c:tx>
                <c:rich>
                  <a:bodyPr/>
                  <a:lstStyle/>
                  <a:p>
                    <a:fld id="{C0A3351B-9053-468E-BC87-49BB865CA0FE}" type="VALUE">
                      <a:rPr lang="en-US"/>
                      <a:pPr/>
                      <a:t>[VALEUR]</a:t>
                    </a:fld>
                    <a:r>
                      <a:rPr lang="en-US" baseline="0"/>
                      <a:t>h (</a:t>
                    </a:r>
                    <a:fld id="{AABFAD59-B3B0-425C-9F5A-27BBBE12A99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0A7-4EE8-BB17-BC8E4188318F}"/>
                </c:ext>
              </c:extLst>
            </c:dLbl>
            <c:dLbl>
              <c:idx val="6"/>
              <c:layout>
                <c:manualLayout>
                  <c:x val="-5.8333333333333362E-2"/>
                  <c:y val="-9.2592592592592587E-2"/>
                </c:manualLayout>
              </c:layout>
              <c:tx>
                <c:rich>
                  <a:bodyPr/>
                  <a:lstStyle/>
                  <a:p>
                    <a:fld id="{1E262C1F-1382-4351-B298-1F383774EFF6}" type="VALUE">
                      <a:rPr lang="en-US"/>
                      <a:pPr/>
                      <a:t>[VALEUR]</a:t>
                    </a:fld>
                    <a:r>
                      <a:rPr lang="en-US" baseline="0"/>
                      <a:t>h (</a:t>
                    </a:r>
                    <a:fld id="{7FE198EF-1337-408A-B20C-957E3474EFE3}"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0A7-4EE8-BB17-BC8E4188318F}"/>
                </c:ext>
              </c:extLst>
            </c:dLbl>
            <c:dLbl>
              <c:idx val="7"/>
              <c:delete val="1"/>
              <c:extLst>
                <c:ext xmlns:c15="http://schemas.microsoft.com/office/drawing/2012/chart" uri="{CE6537A1-D6FC-4f65-9D91-7224C49458BB}"/>
                <c:ext xmlns:c16="http://schemas.microsoft.com/office/drawing/2014/chart" uri="{C3380CC4-5D6E-409C-BE32-E72D297353CC}">
                  <c16:uniqueId val="{0000000F-60A7-4EE8-BB17-BC8E4188318F}"/>
                </c:ext>
              </c:extLst>
            </c:dLbl>
            <c:dLbl>
              <c:idx val="8"/>
              <c:layout>
                <c:manualLayout>
                  <c:x val="-2.2222222222222223E-2"/>
                  <c:y val="-0.12037037037037039"/>
                </c:manualLayout>
              </c:layout>
              <c:tx>
                <c:rich>
                  <a:bodyPr/>
                  <a:lstStyle/>
                  <a:p>
                    <a:fld id="{0545E1D2-DF2F-418D-B503-01928B951E19}" type="VALUE">
                      <a:rPr lang="en-US"/>
                      <a:pPr/>
                      <a:t>[VALEUR]</a:t>
                    </a:fld>
                    <a:r>
                      <a:rPr lang="en-US" baseline="0"/>
                      <a:t>h (</a:t>
                    </a:r>
                    <a:fld id="{70EFA89A-0AF1-4A57-AB05-F58CD773859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60A7-4EE8-BB17-BC8E4188318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MPSI!$A$2:$A$10</c:f>
              <c:strCache>
                <c:ptCount val="9"/>
                <c:pt idx="0">
                  <c:v>Maths</c:v>
                </c:pt>
                <c:pt idx="1">
                  <c:v>Physique</c:v>
                </c:pt>
                <c:pt idx="2">
                  <c:v>SII</c:v>
                </c:pt>
                <c:pt idx="3">
                  <c:v>Info</c:v>
                </c:pt>
                <c:pt idx="4">
                  <c:v>Chimie</c:v>
                </c:pt>
                <c:pt idx="5">
                  <c:v>Français Philo</c:v>
                </c:pt>
                <c:pt idx="6">
                  <c:v>LV1</c:v>
                </c:pt>
                <c:pt idx="7">
                  <c:v>TIPE</c:v>
                </c:pt>
                <c:pt idx="8">
                  <c:v>EPS</c:v>
                </c:pt>
              </c:strCache>
            </c:strRef>
          </c:cat>
          <c:val>
            <c:numRef>
              <c:f>MPSI!$B$2:$B$10</c:f>
              <c:numCache>
                <c:formatCode>General</c:formatCode>
                <c:ptCount val="9"/>
                <c:pt idx="0">
                  <c:v>12</c:v>
                </c:pt>
                <c:pt idx="1">
                  <c:v>6</c:v>
                </c:pt>
                <c:pt idx="2">
                  <c:v>2</c:v>
                </c:pt>
                <c:pt idx="3">
                  <c:v>1.5</c:v>
                </c:pt>
                <c:pt idx="4">
                  <c:v>2</c:v>
                </c:pt>
                <c:pt idx="5">
                  <c:v>2</c:v>
                </c:pt>
                <c:pt idx="6">
                  <c:v>2</c:v>
                </c:pt>
                <c:pt idx="7">
                  <c:v>0</c:v>
                </c:pt>
                <c:pt idx="8">
                  <c:v>2</c:v>
                </c:pt>
              </c:numCache>
            </c:numRef>
          </c:val>
          <c:extLst>
            <c:ext xmlns:c16="http://schemas.microsoft.com/office/drawing/2014/chart" uri="{C3380CC4-5D6E-409C-BE32-E72D297353CC}">
              <c16:uniqueId val="{00000012-60A7-4EE8-BB17-BC8E4188318F}"/>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7"/>
        <c:delete val="1"/>
      </c:legendEntry>
      <c:layout>
        <c:manualLayout>
          <c:xMode val="edge"/>
          <c:yMode val="edge"/>
          <c:x val="0.7133560804899387"/>
          <c:y val="0.10642133275007289"/>
          <c:w val="0.26997725284339458"/>
          <c:h val="0.7777821522309711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MPSI-S2-Option SII</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doughnutChart>
        <c:varyColors val="1"/>
        <c:ser>
          <c:idx val="0"/>
          <c:order val="0"/>
          <c:dPt>
            <c:idx val="0"/>
            <c:bubble3D val="0"/>
            <c:spPr>
              <a:solidFill>
                <a:srgbClr val="CC66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891-47A1-A49A-197928E6928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891-47A1-A49A-197928E69281}"/>
              </c:ext>
            </c:extLst>
          </c:dPt>
          <c:dPt>
            <c:idx val="2"/>
            <c:bubble3D val="0"/>
            <c:spPr>
              <a:solidFill>
                <a:srgbClr val="33CC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891-47A1-A49A-197928E69281}"/>
              </c:ext>
            </c:extLst>
          </c:dPt>
          <c:dPt>
            <c:idx val="3"/>
            <c:bubble3D val="0"/>
            <c:spPr>
              <a:solidFill>
                <a:srgbClr val="CCFF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891-47A1-A49A-197928E69281}"/>
              </c:ext>
            </c:extLst>
          </c:dPt>
          <c:dPt>
            <c:idx val="4"/>
            <c:bubble3D val="0"/>
            <c:spPr>
              <a:solidFill>
                <a:schemeClr val="accent4">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891-47A1-A49A-197928E69281}"/>
              </c:ext>
            </c:extLst>
          </c:dPt>
          <c:dPt>
            <c:idx val="5"/>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891-47A1-A49A-197928E6928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9891-47A1-A49A-197928E6928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9891-47A1-A49A-197928E69281}"/>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9891-47A1-A49A-197928E69281}"/>
              </c:ext>
            </c:extLst>
          </c:dPt>
          <c:dLbls>
            <c:dLbl>
              <c:idx val="0"/>
              <c:tx>
                <c:rich>
                  <a:bodyPr/>
                  <a:lstStyle/>
                  <a:p>
                    <a:fld id="{2D16C91F-C59F-4CDA-9B60-339C2845503A}" type="VALUE">
                      <a:rPr lang="en-US"/>
                      <a:pPr/>
                      <a:t>[VALEUR]</a:t>
                    </a:fld>
                    <a:r>
                      <a:rPr lang="en-US" baseline="0"/>
                      <a:t>h (</a:t>
                    </a:r>
                    <a:fld id="{F6CE8949-18C0-4A1F-967A-D56564A13E15}"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91-47A1-A49A-197928E69281}"/>
                </c:ext>
              </c:extLst>
            </c:dLbl>
            <c:dLbl>
              <c:idx val="1"/>
              <c:tx>
                <c:rich>
                  <a:bodyPr/>
                  <a:lstStyle/>
                  <a:p>
                    <a:fld id="{B589DB85-0663-4FED-937F-3818CFDB0EA1}" type="VALUE">
                      <a:rPr lang="en-US"/>
                      <a:pPr/>
                      <a:t>[VALEUR]</a:t>
                    </a:fld>
                    <a:r>
                      <a:rPr lang="en-US" baseline="0"/>
                      <a:t>h (</a:t>
                    </a:r>
                    <a:fld id="{4219909C-B58F-422C-9A23-3B9B8A392B22}"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891-47A1-A49A-197928E69281}"/>
                </c:ext>
              </c:extLst>
            </c:dLbl>
            <c:dLbl>
              <c:idx val="2"/>
              <c:layout>
                <c:manualLayout>
                  <c:x val="-2.1428571428571429E-2"/>
                  <c:y val="1.3888888888888888E-2"/>
                </c:manualLayout>
              </c:layout>
              <c:tx>
                <c:rich>
                  <a:bodyPr/>
                  <a:lstStyle/>
                  <a:p>
                    <a:fld id="{FF9AD3B9-1ACF-44D9-BE4C-F7CC1665E4F8}" type="VALUE">
                      <a:rPr lang="en-US"/>
                      <a:pPr/>
                      <a:t>[VALEUR]</a:t>
                    </a:fld>
                    <a:r>
                      <a:rPr lang="en-US" baseline="0"/>
                      <a:t>h (</a:t>
                    </a:r>
                    <a:fld id="{2675C093-3059-4D5F-ABC2-90E24684DE0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891-47A1-A49A-197928E69281}"/>
                </c:ext>
              </c:extLst>
            </c:dLbl>
            <c:dLbl>
              <c:idx val="3"/>
              <c:layout>
                <c:manualLayout>
                  <c:x val="-0.05"/>
                  <c:y val="0"/>
                </c:manualLayout>
              </c:layout>
              <c:tx>
                <c:rich>
                  <a:bodyPr/>
                  <a:lstStyle/>
                  <a:p>
                    <a:fld id="{DE593661-0372-4AD8-993E-7F0899910305}" type="VALUE">
                      <a:rPr lang="en-US"/>
                      <a:pPr/>
                      <a:t>[VALEUR]</a:t>
                    </a:fld>
                    <a:r>
                      <a:rPr lang="en-US" baseline="0"/>
                      <a:t>h (</a:t>
                    </a:r>
                    <a:fld id="{9E9F809F-6DFF-4D98-8256-F0BE251CBE69}"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891-47A1-A49A-197928E69281}"/>
                </c:ext>
              </c:extLst>
            </c:dLbl>
            <c:dLbl>
              <c:idx val="4"/>
              <c:layout>
                <c:manualLayout>
                  <c:x val="-7.857142857142857E-2"/>
                  <c:y val="-2.7777777777777776E-2"/>
                </c:manualLayout>
              </c:layout>
              <c:tx>
                <c:rich>
                  <a:bodyPr/>
                  <a:lstStyle/>
                  <a:p>
                    <a:fld id="{766F3614-7056-4259-9E0A-6F83AD897075}" type="VALUE">
                      <a:rPr lang="en-US"/>
                      <a:pPr/>
                      <a:t>[VALEUR]</a:t>
                    </a:fld>
                    <a:r>
                      <a:rPr lang="en-US" baseline="0"/>
                      <a:t>h (</a:t>
                    </a:r>
                    <a:fld id="{163B0B09-FFA6-453A-933A-B4AFA55C47C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891-47A1-A49A-197928E69281}"/>
                </c:ext>
              </c:extLst>
            </c:dLbl>
            <c:dLbl>
              <c:idx val="5"/>
              <c:layout>
                <c:manualLayout>
                  <c:x val="-5.7142857142857141E-2"/>
                  <c:y val="-4.6296296296296252E-2"/>
                </c:manualLayout>
              </c:layout>
              <c:tx>
                <c:rich>
                  <a:bodyPr/>
                  <a:lstStyle/>
                  <a:p>
                    <a:fld id="{B639B5EE-C9FA-4B68-9605-8271D7A54C08}" type="VALUE">
                      <a:rPr lang="en-US"/>
                      <a:pPr/>
                      <a:t>[VALEUR]</a:t>
                    </a:fld>
                    <a:r>
                      <a:rPr lang="en-US" baseline="0"/>
                      <a:t>h </a:t>
                    </a:r>
                    <a:fld id="{15E9B8CC-8D94-4E4B-A650-0665FB42CA6F}"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891-47A1-A49A-197928E69281}"/>
                </c:ext>
              </c:extLst>
            </c:dLbl>
            <c:dLbl>
              <c:idx val="6"/>
              <c:layout>
                <c:manualLayout>
                  <c:x val="-6.1904761904761907E-2"/>
                  <c:y val="-6.9444444444444448E-2"/>
                </c:manualLayout>
              </c:layout>
              <c:tx>
                <c:rich>
                  <a:bodyPr/>
                  <a:lstStyle/>
                  <a:p>
                    <a:fld id="{ECC93053-A46E-40F9-B993-5EA7C9E8B3AE}" type="VALUE">
                      <a:rPr lang="en-US"/>
                      <a:pPr/>
                      <a:t>[VALEUR]</a:t>
                    </a:fld>
                    <a:r>
                      <a:rPr lang="en-US" baseline="0"/>
                      <a:t>h (</a:t>
                    </a:r>
                    <a:fld id="{E1AA0DBA-5359-4265-90CD-ADF1CF4CE57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891-47A1-A49A-197928E69281}"/>
                </c:ext>
              </c:extLst>
            </c:dLbl>
            <c:dLbl>
              <c:idx val="7"/>
              <c:layout>
                <c:manualLayout>
                  <c:x val="-5.7142857142857141E-2"/>
                  <c:y val="-9.7222222222222224E-2"/>
                </c:manualLayout>
              </c:layout>
              <c:tx>
                <c:rich>
                  <a:bodyPr/>
                  <a:lstStyle/>
                  <a:p>
                    <a:fld id="{794E5D49-DCB3-426C-B4F5-585319EAFBD9}" type="VALUE">
                      <a:rPr lang="en-US"/>
                      <a:pPr/>
                      <a:t>[VALEUR]</a:t>
                    </a:fld>
                    <a:r>
                      <a:rPr lang="en-US" baseline="0"/>
                      <a:t>h (</a:t>
                    </a:r>
                    <a:fld id="{66DC8BCC-3AFD-4BFC-8453-09E17B48E8E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891-47A1-A49A-197928E69281}"/>
                </c:ext>
              </c:extLst>
            </c:dLbl>
            <c:dLbl>
              <c:idx val="8"/>
              <c:layout>
                <c:manualLayout>
                  <c:x val="-1.4285714285714285E-2"/>
                  <c:y val="-0.1111111111111111"/>
                </c:manualLayout>
              </c:layout>
              <c:tx>
                <c:rich>
                  <a:bodyPr/>
                  <a:lstStyle/>
                  <a:p>
                    <a:fld id="{210D3D37-0E1C-451D-8C38-91352CD3F935}" type="VALUE">
                      <a:rPr lang="en-US"/>
                      <a:pPr/>
                      <a:t>[VALEUR]</a:t>
                    </a:fld>
                    <a:r>
                      <a:rPr lang="en-US" baseline="0"/>
                      <a:t>h (</a:t>
                    </a:r>
                    <a:fld id="{58E8BB3B-4F85-4A2B-9E2B-6744AF3D5EFB}"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9891-47A1-A49A-197928E6928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MPSI!$C$2:$C$10</c:f>
              <c:strCache>
                <c:ptCount val="9"/>
                <c:pt idx="0">
                  <c:v>Maths</c:v>
                </c:pt>
                <c:pt idx="1">
                  <c:v>Physique</c:v>
                </c:pt>
                <c:pt idx="2">
                  <c:v>SII</c:v>
                </c:pt>
                <c:pt idx="3">
                  <c:v>Info</c:v>
                </c:pt>
                <c:pt idx="4">
                  <c:v>Chimie</c:v>
                </c:pt>
                <c:pt idx="5">
                  <c:v>Français Philo</c:v>
                </c:pt>
                <c:pt idx="6">
                  <c:v>LV1</c:v>
                </c:pt>
                <c:pt idx="7">
                  <c:v>TIPE</c:v>
                </c:pt>
                <c:pt idx="8">
                  <c:v>EPS</c:v>
                </c:pt>
              </c:strCache>
            </c:strRef>
          </c:cat>
          <c:val>
            <c:numRef>
              <c:f>MPSI!$D$2:$D$10</c:f>
              <c:numCache>
                <c:formatCode>General</c:formatCode>
                <c:ptCount val="9"/>
                <c:pt idx="0">
                  <c:v>12</c:v>
                </c:pt>
                <c:pt idx="1">
                  <c:v>6</c:v>
                </c:pt>
                <c:pt idx="2">
                  <c:v>4</c:v>
                </c:pt>
                <c:pt idx="3">
                  <c:v>1.5</c:v>
                </c:pt>
                <c:pt idx="4">
                  <c:v>2</c:v>
                </c:pt>
                <c:pt idx="5">
                  <c:v>2</c:v>
                </c:pt>
                <c:pt idx="6">
                  <c:v>2</c:v>
                </c:pt>
                <c:pt idx="7">
                  <c:v>2</c:v>
                </c:pt>
                <c:pt idx="8">
                  <c:v>2</c:v>
                </c:pt>
              </c:numCache>
            </c:numRef>
          </c:val>
          <c:extLst>
            <c:ext xmlns:c16="http://schemas.microsoft.com/office/drawing/2014/chart" uri="{C3380CC4-5D6E-409C-BE32-E72D297353CC}">
              <c16:uniqueId val="{00000012-9891-47A1-A49A-197928E69281}"/>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5058848893888264"/>
          <c:y val="0.13929607757363663"/>
          <c:w val="0.2327448443944507"/>
          <c:h val="0.7866298483522893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MPSI-S2-Option Info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doughnutChart>
        <c:varyColors val="1"/>
        <c:ser>
          <c:idx val="0"/>
          <c:order val="0"/>
          <c:dPt>
            <c:idx val="0"/>
            <c:bubble3D val="0"/>
            <c:spPr>
              <a:solidFill>
                <a:srgbClr val="CC66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FFF-42F2-8D72-8B3A587F7D5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FFF-42F2-8D72-8B3A587F7D5C}"/>
              </c:ext>
            </c:extLst>
          </c:dPt>
          <c:dPt>
            <c:idx val="2"/>
            <c:bubble3D val="0"/>
            <c:spPr>
              <a:solidFill>
                <a:srgbClr val="33CC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FFF-42F2-8D72-8B3A587F7D5C}"/>
              </c:ext>
            </c:extLst>
          </c:dPt>
          <c:dPt>
            <c:idx val="3"/>
            <c:bubble3D val="0"/>
            <c:spPr>
              <a:solidFill>
                <a:srgbClr val="CCFF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FFF-42F2-8D72-8B3A587F7D5C}"/>
              </c:ext>
            </c:extLst>
          </c:dPt>
          <c:dPt>
            <c:idx val="4"/>
            <c:bubble3D val="0"/>
            <c:spPr>
              <a:solidFill>
                <a:schemeClr val="accent4">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FFF-42F2-8D72-8B3A587F7D5C}"/>
              </c:ext>
            </c:extLst>
          </c:dPt>
          <c:dPt>
            <c:idx val="5"/>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FFF-42F2-8D72-8B3A587F7D5C}"/>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8FFF-42F2-8D72-8B3A587F7D5C}"/>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8FFF-42F2-8D72-8B3A587F7D5C}"/>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8FFF-42F2-8D72-8B3A587F7D5C}"/>
              </c:ext>
            </c:extLst>
          </c:dPt>
          <c:dLbls>
            <c:dLbl>
              <c:idx val="0"/>
              <c:layout>
                <c:manualLayout>
                  <c:x val="1.6666666666666666E-2"/>
                  <c:y val="2.3148148148148147E-2"/>
                </c:manualLayout>
              </c:layout>
              <c:tx>
                <c:rich>
                  <a:bodyPr/>
                  <a:lstStyle/>
                  <a:p>
                    <a:fld id="{8F20A80D-B785-4D36-A6F2-D316AC874DA9}" type="VALUE">
                      <a:rPr lang="en-US"/>
                      <a:pPr/>
                      <a:t>[VALEUR]</a:t>
                    </a:fld>
                    <a:r>
                      <a:rPr lang="en-US" baseline="0"/>
                      <a:t>h (</a:t>
                    </a:r>
                    <a:fld id="{D6ACBAF9-2D1E-465C-874F-28651B233902}"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FF-42F2-8D72-8B3A587F7D5C}"/>
                </c:ext>
              </c:extLst>
            </c:dLbl>
            <c:dLbl>
              <c:idx val="1"/>
              <c:layout>
                <c:manualLayout>
                  <c:x val="2.3809523809523812E-3"/>
                  <c:y val="4.6296296296296294E-3"/>
                </c:manualLayout>
              </c:layout>
              <c:tx>
                <c:rich>
                  <a:bodyPr/>
                  <a:lstStyle/>
                  <a:p>
                    <a:fld id="{7402F9E6-D75D-422C-B472-A38B803A1FBB}" type="VALUE">
                      <a:rPr lang="en-US"/>
                      <a:pPr/>
                      <a:t>[VALEUR]</a:t>
                    </a:fld>
                    <a:r>
                      <a:rPr lang="en-US" baseline="0"/>
                      <a:t>h (</a:t>
                    </a:r>
                    <a:fld id="{30225147-E37D-4566-8448-8F847C87E7B4}"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FF-42F2-8D72-8B3A587F7D5C}"/>
                </c:ext>
              </c:extLst>
            </c:dLbl>
            <c:dLbl>
              <c:idx val="2"/>
              <c:delete val="1"/>
              <c:extLst>
                <c:ext xmlns:c15="http://schemas.microsoft.com/office/drawing/2012/chart" uri="{CE6537A1-D6FC-4f65-9D91-7224C49458BB}"/>
                <c:ext xmlns:c16="http://schemas.microsoft.com/office/drawing/2014/chart" uri="{C3380CC4-5D6E-409C-BE32-E72D297353CC}">
                  <c16:uniqueId val="{00000005-8FFF-42F2-8D72-8B3A587F7D5C}"/>
                </c:ext>
              </c:extLst>
            </c:dLbl>
            <c:dLbl>
              <c:idx val="3"/>
              <c:layout>
                <c:manualLayout>
                  <c:x val="-7.6190476190476211E-2"/>
                  <c:y val="6.0185185185185182E-2"/>
                </c:manualLayout>
              </c:layout>
              <c:tx>
                <c:rich>
                  <a:bodyPr/>
                  <a:lstStyle/>
                  <a:p>
                    <a:fld id="{B80347AA-8D6E-42CE-8B72-7687C81B425E}" type="VALUE">
                      <a:rPr lang="en-US"/>
                      <a:pPr/>
                      <a:t>[VALEUR]</a:t>
                    </a:fld>
                    <a:r>
                      <a:rPr lang="en-US" baseline="0"/>
                      <a:t>h (</a:t>
                    </a:r>
                    <a:fld id="{F6EBE814-8AA9-4B31-A1F4-9005BDDDAAC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FFF-42F2-8D72-8B3A587F7D5C}"/>
                </c:ext>
              </c:extLst>
            </c:dLbl>
            <c:dLbl>
              <c:idx val="4"/>
              <c:layout>
                <c:manualLayout>
                  <c:x val="-8.0952380952380956E-2"/>
                  <c:y val="2.3148148148148064E-2"/>
                </c:manualLayout>
              </c:layout>
              <c:tx>
                <c:rich>
                  <a:bodyPr/>
                  <a:lstStyle/>
                  <a:p>
                    <a:fld id="{11DC9AD4-675F-4038-92B9-160AAF4074FD}" type="VALUE">
                      <a:rPr lang="en-US"/>
                      <a:pPr/>
                      <a:t>[VALEUR]</a:t>
                    </a:fld>
                    <a:r>
                      <a:rPr lang="en-US" baseline="0"/>
                      <a:t>h (</a:t>
                    </a:r>
                    <a:fld id="{CF1141A1-BBB0-4389-ACA3-4EF272F65FE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FFF-42F2-8D72-8B3A587F7D5C}"/>
                </c:ext>
              </c:extLst>
            </c:dLbl>
            <c:dLbl>
              <c:idx val="5"/>
              <c:layout>
                <c:manualLayout>
                  <c:x val="-8.0952380952380956E-2"/>
                  <c:y val="-9.2592592592592587E-3"/>
                </c:manualLayout>
              </c:layout>
              <c:tx>
                <c:rich>
                  <a:bodyPr/>
                  <a:lstStyle/>
                  <a:p>
                    <a:fld id="{17E1F08D-8DED-447C-AE85-0751271C6262}" type="VALUE">
                      <a:rPr lang="en-US"/>
                      <a:pPr/>
                      <a:t>[VALEUR]</a:t>
                    </a:fld>
                    <a:r>
                      <a:rPr lang="en-US" baseline="0"/>
                      <a:t>h (</a:t>
                    </a:r>
                    <a:fld id="{1AA7B04D-7249-4A1B-993E-CE6F5DEACB5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FFF-42F2-8D72-8B3A587F7D5C}"/>
                </c:ext>
              </c:extLst>
            </c:dLbl>
            <c:dLbl>
              <c:idx val="6"/>
              <c:layout>
                <c:manualLayout>
                  <c:x val="-6.6666666666666666E-2"/>
                  <c:y val="-4.6296296296296252E-2"/>
                </c:manualLayout>
              </c:layout>
              <c:tx>
                <c:rich>
                  <a:bodyPr/>
                  <a:lstStyle/>
                  <a:p>
                    <a:fld id="{13D9D3A7-731D-45CF-8FA2-886C9CC25202}" type="VALUE">
                      <a:rPr lang="en-US"/>
                      <a:pPr/>
                      <a:t>[VALEUR]</a:t>
                    </a:fld>
                    <a:r>
                      <a:rPr lang="en-US" baseline="0"/>
                      <a:t>h (</a:t>
                    </a:r>
                    <a:fld id="{78B18366-A215-4AE3-8375-3D589742826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FFF-42F2-8D72-8B3A587F7D5C}"/>
                </c:ext>
              </c:extLst>
            </c:dLbl>
            <c:dLbl>
              <c:idx val="7"/>
              <c:layout>
                <c:manualLayout>
                  <c:x val="-6.1904761904761907E-2"/>
                  <c:y val="-7.8703703703703706E-2"/>
                </c:manualLayout>
              </c:layout>
              <c:tx>
                <c:rich>
                  <a:bodyPr/>
                  <a:lstStyle/>
                  <a:p>
                    <a:fld id="{67BB9534-7307-4837-885C-4D5102A52C5D}" type="VALUE">
                      <a:rPr lang="en-US"/>
                      <a:pPr/>
                      <a:t>[VALEUR]</a:t>
                    </a:fld>
                    <a:r>
                      <a:rPr lang="en-US" baseline="0"/>
                      <a:t>h (</a:t>
                    </a:r>
                    <a:fld id="{F9B8AA85-35D5-471D-8BA4-1E55149B2A03}"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FFF-42F2-8D72-8B3A587F7D5C}"/>
                </c:ext>
              </c:extLst>
            </c:dLbl>
            <c:dLbl>
              <c:idx val="8"/>
              <c:layout>
                <c:manualLayout>
                  <c:x val="-2.1428571428571429E-2"/>
                  <c:y val="-0.125"/>
                </c:manualLayout>
              </c:layout>
              <c:tx>
                <c:rich>
                  <a:bodyPr/>
                  <a:lstStyle/>
                  <a:p>
                    <a:fld id="{EA79EF45-ECDA-45DE-B2DC-F9B4D551AF7E}" type="VALUE">
                      <a:rPr lang="en-US"/>
                      <a:pPr/>
                      <a:t>[VALEUR]</a:t>
                    </a:fld>
                    <a:r>
                      <a:rPr lang="en-US" baseline="0"/>
                      <a:t>h (</a:t>
                    </a:r>
                    <a:fld id="{56AE5DBB-BF7D-4768-8AC2-BA501050563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8FFF-42F2-8D72-8B3A587F7D5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MPSI!$E$2:$E$10</c:f>
              <c:strCache>
                <c:ptCount val="9"/>
                <c:pt idx="0">
                  <c:v>Maths</c:v>
                </c:pt>
                <c:pt idx="1">
                  <c:v>Physique</c:v>
                </c:pt>
                <c:pt idx="2">
                  <c:v>SII</c:v>
                </c:pt>
                <c:pt idx="3">
                  <c:v>Info</c:v>
                </c:pt>
                <c:pt idx="4">
                  <c:v>Chimie</c:v>
                </c:pt>
                <c:pt idx="5">
                  <c:v>Français Philo</c:v>
                </c:pt>
                <c:pt idx="6">
                  <c:v>LV1</c:v>
                </c:pt>
                <c:pt idx="7">
                  <c:v>TIPE</c:v>
                </c:pt>
                <c:pt idx="8">
                  <c:v>EPS</c:v>
                </c:pt>
              </c:strCache>
            </c:strRef>
          </c:cat>
          <c:val>
            <c:numRef>
              <c:f>MPSI!$F$2:$F$10</c:f>
              <c:numCache>
                <c:formatCode>General</c:formatCode>
                <c:ptCount val="9"/>
                <c:pt idx="0">
                  <c:v>12</c:v>
                </c:pt>
                <c:pt idx="1">
                  <c:v>6</c:v>
                </c:pt>
                <c:pt idx="2">
                  <c:v>0</c:v>
                </c:pt>
                <c:pt idx="3">
                  <c:v>3.5</c:v>
                </c:pt>
                <c:pt idx="4">
                  <c:v>2</c:v>
                </c:pt>
                <c:pt idx="5">
                  <c:v>2</c:v>
                </c:pt>
                <c:pt idx="6">
                  <c:v>2</c:v>
                </c:pt>
                <c:pt idx="7">
                  <c:v>2</c:v>
                </c:pt>
                <c:pt idx="8">
                  <c:v>2</c:v>
                </c:pt>
              </c:numCache>
            </c:numRef>
          </c:val>
          <c:extLst>
            <c:ext xmlns:c16="http://schemas.microsoft.com/office/drawing/2014/chart" uri="{C3380CC4-5D6E-409C-BE32-E72D297353CC}">
              <c16:uniqueId val="{00000012-8FFF-42F2-8D72-8B3A587F7D5C}"/>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2"/>
        <c:delete val="1"/>
      </c:legendEntry>
      <c:layout>
        <c:manualLayout>
          <c:xMode val="edge"/>
          <c:yMode val="edge"/>
          <c:x val="0.74106467941507315"/>
          <c:y val="0.14392570720326625"/>
          <c:w val="0.2327448443944507"/>
          <c:h val="0.8097408136482939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MPII-S1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manualLayout>
          <c:layoutTarget val="inner"/>
          <c:xMode val="edge"/>
          <c:yMode val="edge"/>
          <c:x val="0.17370428696412948"/>
          <c:y val="0.26134259259259257"/>
          <c:w val="0.38105555555555554"/>
          <c:h val="0.63509259259259254"/>
        </c:manualLayout>
      </c:layout>
      <c:doughnutChart>
        <c:varyColors val="1"/>
        <c:ser>
          <c:idx val="0"/>
          <c:order val="0"/>
          <c:spPr>
            <a:effectLst>
              <a:outerShdw blurRad="254000" sx="102000" sy="102000" algn="ctr" rotWithShape="0">
                <a:srgbClr val="00B050">
                  <a:alpha val="20000"/>
                </a:srgbClr>
              </a:outerShdw>
            </a:effectLst>
          </c:spPr>
          <c:dPt>
            <c:idx val="0"/>
            <c:bubble3D val="0"/>
            <c:spPr>
              <a:solidFill>
                <a:srgbClr val="CC66FF"/>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1-CF27-4B9F-88AC-3D0ECA880520}"/>
              </c:ext>
            </c:extLst>
          </c:dPt>
          <c:dPt>
            <c:idx val="1"/>
            <c:bubble3D val="0"/>
            <c:spPr>
              <a:solidFill>
                <a:schemeClr val="accent2"/>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3-CF27-4B9F-88AC-3D0ECA880520}"/>
              </c:ext>
            </c:extLst>
          </c:dPt>
          <c:dPt>
            <c:idx val="2"/>
            <c:bubble3D val="0"/>
            <c:spPr>
              <a:solidFill>
                <a:srgbClr val="33CC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5-CF27-4B9F-88AC-3D0ECA880520}"/>
              </c:ext>
            </c:extLst>
          </c:dPt>
          <c:dPt>
            <c:idx val="3"/>
            <c:bubble3D val="0"/>
            <c:spPr>
              <a:solidFill>
                <a:srgbClr val="CCFF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7-CF27-4B9F-88AC-3D0ECA880520}"/>
              </c:ext>
            </c:extLst>
          </c:dPt>
          <c:dPt>
            <c:idx val="4"/>
            <c:bubble3D val="0"/>
            <c:spPr>
              <a:solidFill>
                <a:schemeClr val="accent4">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9-CF27-4B9F-88AC-3D0ECA880520}"/>
              </c:ext>
            </c:extLst>
          </c:dPt>
          <c:dPt>
            <c:idx val="5"/>
            <c:bubble3D val="0"/>
            <c:spPr>
              <a:solidFill>
                <a:schemeClr val="accent5">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B-CF27-4B9F-88AC-3D0ECA880520}"/>
              </c:ext>
            </c:extLst>
          </c:dPt>
          <c:dPt>
            <c:idx val="6"/>
            <c:bubble3D val="0"/>
            <c:spPr>
              <a:solidFill>
                <a:schemeClr val="accent1">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D-CF27-4B9F-88AC-3D0ECA880520}"/>
              </c:ext>
            </c:extLst>
          </c:dPt>
          <c:dPt>
            <c:idx val="7"/>
            <c:bubble3D val="0"/>
            <c:spPr>
              <a:solidFill>
                <a:schemeClr val="accent2">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F-CF27-4B9F-88AC-3D0ECA880520}"/>
              </c:ext>
            </c:extLst>
          </c:dPt>
          <c:dPt>
            <c:idx val="8"/>
            <c:bubble3D val="0"/>
            <c:spPr>
              <a:solidFill>
                <a:schemeClr val="accent3">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11-CF27-4B9F-88AC-3D0ECA880520}"/>
              </c:ext>
            </c:extLst>
          </c:dPt>
          <c:dLbls>
            <c:dLbl>
              <c:idx val="0"/>
              <c:layout>
                <c:manualLayout>
                  <c:x val="8.3334426946631672E-3"/>
                  <c:y val="-6.0185185185185182E-2"/>
                </c:manualLayout>
              </c:layout>
              <c:tx>
                <c:rich>
                  <a:bodyPr/>
                  <a:lstStyle/>
                  <a:p>
                    <a:fld id="{ED351AE5-9E20-46C0-B3AB-88DCCDA81A3A}" type="VALUE">
                      <a:rPr lang="en-US"/>
                      <a:pPr/>
                      <a:t>[VALEUR]</a:t>
                    </a:fld>
                    <a:r>
                      <a:rPr lang="en-US" baseline="0"/>
                      <a:t>h ( </a:t>
                    </a:r>
                    <a:fld id="{6FC5378D-3AD8-4A75-81A2-0A2367DB08A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5158333333333332"/>
                      <c:h val="7.0393700787401578E-2"/>
                    </c:manualLayout>
                  </c15:layout>
                  <c15:dlblFieldTable/>
                  <c15:showDataLabelsRange val="0"/>
                </c:ext>
                <c:ext xmlns:c16="http://schemas.microsoft.com/office/drawing/2014/chart" uri="{C3380CC4-5D6E-409C-BE32-E72D297353CC}">
                  <c16:uniqueId val="{00000001-CF27-4B9F-88AC-3D0ECA880520}"/>
                </c:ext>
              </c:extLst>
            </c:dLbl>
            <c:dLbl>
              <c:idx val="1"/>
              <c:layout>
                <c:manualLayout>
                  <c:x val="0"/>
                  <c:y val="9.2592592592592587E-3"/>
                </c:manualLayout>
              </c:layout>
              <c:tx>
                <c:rich>
                  <a:bodyPr/>
                  <a:lstStyle/>
                  <a:p>
                    <a:fld id="{CEB2F22E-8A33-4605-8A4D-DB675D2FBAEB}" type="VALUE">
                      <a:rPr lang="en-US"/>
                      <a:pPr/>
                      <a:t>[VALEUR]</a:t>
                    </a:fld>
                    <a:r>
                      <a:rPr lang="en-US" baseline="0"/>
                      <a:t>h ( </a:t>
                    </a:r>
                    <a:fld id="{0F717211-7918-4241-AE26-4B279AF5B28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F27-4B9F-88AC-3D0ECA880520}"/>
                </c:ext>
              </c:extLst>
            </c:dLbl>
            <c:dLbl>
              <c:idx val="2"/>
              <c:layout>
                <c:manualLayout>
                  <c:x val="-7.4999890638670172E-2"/>
                  <c:y val="8.3754303439342814E-2"/>
                </c:manualLayout>
              </c:layout>
              <c:tx>
                <c:rich>
                  <a:bodyPr/>
                  <a:lstStyle/>
                  <a:p>
                    <a:fld id="{917A0E31-C0A2-40BF-92E1-1EECB606BE74}" type="VALUE">
                      <a:rPr lang="en-US"/>
                      <a:pPr/>
                      <a:t>[VALEUR]</a:t>
                    </a:fld>
                    <a:r>
                      <a:rPr lang="en-US" baseline="0"/>
                      <a:t>h  (</a:t>
                    </a:r>
                    <a:fld id="{827F84FE-BDF3-43B3-8506-120C4FB1F964}"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2902777777777774"/>
                      <c:h val="7.0393700787401578E-2"/>
                    </c:manualLayout>
                  </c15:layout>
                  <c15:dlblFieldTable/>
                  <c15:showDataLabelsRange val="0"/>
                </c:ext>
                <c:ext xmlns:c16="http://schemas.microsoft.com/office/drawing/2014/chart" uri="{C3380CC4-5D6E-409C-BE32-E72D297353CC}">
                  <c16:uniqueId val="{00000005-CF27-4B9F-88AC-3D0ECA880520}"/>
                </c:ext>
              </c:extLst>
            </c:dLbl>
            <c:dLbl>
              <c:idx val="3"/>
              <c:layout>
                <c:manualLayout>
                  <c:x val="-8.0555664916885372E-2"/>
                  <c:y val="4.3590687527695397E-2"/>
                </c:manualLayout>
              </c:layout>
              <c:tx>
                <c:rich>
                  <a:bodyPr/>
                  <a:lstStyle/>
                  <a:p>
                    <a:fld id="{7D487C6F-CE04-4CA0-B7BC-D5CE5409815B}" type="VALUE">
                      <a:rPr lang="en-US"/>
                      <a:pPr/>
                      <a:t>[VALEUR]</a:t>
                    </a:fld>
                    <a:r>
                      <a:rPr lang="en-US" baseline="0"/>
                      <a:t>h (</a:t>
                    </a:r>
                    <a:fld id="{CF247762-8422-4A13-9B80-2C2352FE1168}"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401388888888889"/>
                      <c:h val="7.0393700787401564E-2"/>
                    </c:manualLayout>
                  </c15:layout>
                  <c15:dlblFieldTable/>
                  <c15:showDataLabelsRange val="0"/>
                </c:ext>
                <c:ext xmlns:c16="http://schemas.microsoft.com/office/drawing/2014/chart" uri="{C3380CC4-5D6E-409C-BE32-E72D297353CC}">
                  <c16:uniqueId val="{00000007-CF27-4B9F-88AC-3D0ECA880520}"/>
                </c:ext>
              </c:extLst>
            </c:dLbl>
            <c:dLbl>
              <c:idx val="4"/>
              <c:delete val="1"/>
              <c:extLst>
                <c:ext xmlns:c15="http://schemas.microsoft.com/office/drawing/2012/chart" uri="{CE6537A1-D6FC-4f65-9D91-7224C49458BB}">
                  <c15:layout>
                    <c:manualLayout>
                      <c:w val="0.16236111111111109"/>
                      <c:h val="7.4722705116405899E-2"/>
                    </c:manualLayout>
                  </c15:layout>
                </c:ext>
                <c:ext xmlns:c16="http://schemas.microsoft.com/office/drawing/2014/chart" uri="{C3380CC4-5D6E-409C-BE32-E72D297353CC}">
                  <c16:uniqueId val="{00000009-CF27-4B9F-88AC-3D0ECA880520}"/>
                </c:ext>
              </c:extLst>
            </c:dLbl>
            <c:dLbl>
              <c:idx val="5"/>
              <c:layout>
                <c:manualLayout>
                  <c:x val="-8.6111111111111138E-2"/>
                  <c:y val="-5.2128370317346698E-2"/>
                </c:manualLayout>
              </c:layout>
              <c:tx>
                <c:rich>
                  <a:bodyPr/>
                  <a:lstStyle/>
                  <a:p>
                    <a:fld id="{C0A3351B-9053-468E-BC87-49BB865CA0FE}" type="VALUE">
                      <a:rPr lang="en-US"/>
                      <a:pPr/>
                      <a:t>[VALEUR]</a:t>
                    </a:fld>
                    <a:r>
                      <a:rPr lang="en-US" baseline="0"/>
                      <a:t>h (</a:t>
                    </a:r>
                    <a:fld id="{AABFAD59-B3B0-425C-9F5A-27BBBE12A99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F27-4B9F-88AC-3D0ECA880520}"/>
                </c:ext>
              </c:extLst>
            </c:dLbl>
            <c:dLbl>
              <c:idx val="6"/>
              <c:layout>
                <c:manualLayout>
                  <c:x val="-6.388888888888887E-2"/>
                  <c:y val="-9.3795207417254667E-2"/>
                </c:manualLayout>
              </c:layout>
              <c:tx>
                <c:rich>
                  <a:bodyPr/>
                  <a:lstStyle/>
                  <a:p>
                    <a:fld id="{1E262C1F-1382-4351-B298-1F383774EFF6}" type="VALUE">
                      <a:rPr lang="en-US"/>
                      <a:pPr/>
                      <a:t>[VALEUR]</a:t>
                    </a:fld>
                    <a:r>
                      <a:rPr lang="en-US" baseline="0"/>
                      <a:t>h (</a:t>
                    </a:r>
                    <a:fld id="{7FE198EF-1337-408A-B20C-957E3474EFE3}"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CF27-4B9F-88AC-3D0ECA880520}"/>
                </c:ext>
              </c:extLst>
            </c:dLbl>
            <c:dLbl>
              <c:idx val="7"/>
              <c:delete val="1"/>
              <c:extLst>
                <c:ext xmlns:c15="http://schemas.microsoft.com/office/drawing/2012/chart" uri="{CE6537A1-D6FC-4f65-9D91-7224C49458BB}"/>
                <c:ext xmlns:c16="http://schemas.microsoft.com/office/drawing/2014/chart" uri="{C3380CC4-5D6E-409C-BE32-E72D297353CC}">
                  <c16:uniqueId val="{0000000F-CF27-4B9F-88AC-3D0ECA880520}"/>
                </c:ext>
              </c:extLst>
            </c:dLbl>
            <c:dLbl>
              <c:idx val="8"/>
              <c:layout>
                <c:manualLayout>
                  <c:x val="-1.6666666666666666E-2"/>
                  <c:y val="-0.14285714285714285"/>
                </c:manualLayout>
              </c:layout>
              <c:tx>
                <c:rich>
                  <a:bodyPr/>
                  <a:lstStyle/>
                  <a:p>
                    <a:fld id="{5186F500-C9F5-4E97-9927-8391D8F13EDD}" type="VALUE">
                      <a:rPr lang="en-US"/>
                      <a:pPr/>
                      <a:t>[VALEUR]</a:t>
                    </a:fld>
                    <a:r>
                      <a:rPr lang="en-US" baseline="0"/>
                      <a:t>h (</a:t>
                    </a:r>
                    <a:fld id="{9DFC453B-40B5-493B-B2F4-CD0334F2F90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CF27-4B9F-88AC-3D0ECA88052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MPII!$A$2:$A$10</c:f>
              <c:strCache>
                <c:ptCount val="9"/>
                <c:pt idx="0">
                  <c:v>Maths</c:v>
                </c:pt>
                <c:pt idx="1">
                  <c:v>Physique</c:v>
                </c:pt>
                <c:pt idx="2">
                  <c:v>SII</c:v>
                </c:pt>
                <c:pt idx="3">
                  <c:v>Info</c:v>
                </c:pt>
                <c:pt idx="4">
                  <c:v>Chimie</c:v>
                </c:pt>
                <c:pt idx="5">
                  <c:v>Français Philo</c:v>
                </c:pt>
                <c:pt idx="6">
                  <c:v>LV1</c:v>
                </c:pt>
                <c:pt idx="7">
                  <c:v>TIPE</c:v>
                </c:pt>
                <c:pt idx="8">
                  <c:v>EPS</c:v>
                </c:pt>
              </c:strCache>
            </c:strRef>
          </c:cat>
          <c:val>
            <c:numRef>
              <c:f>MPII!$B$2:$B$10</c:f>
              <c:numCache>
                <c:formatCode>General</c:formatCode>
                <c:ptCount val="9"/>
                <c:pt idx="0">
                  <c:v>12</c:v>
                </c:pt>
                <c:pt idx="1">
                  <c:v>6.5</c:v>
                </c:pt>
                <c:pt idx="2">
                  <c:v>2</c:v>
                </c:pt>
                <c:pt idx="3">
                  <c:v>4</c:v>
                </c:pt>
                <c:pt idx="4">
                  <c:v>0</c:v>
                </c:pt>
                <c:pt idx="5">
                  <c:v>2</c:v>
                </c:pt>
                <c:pt idx="6">
                  <c:v>2</c:v>
                </c:pt>
                <c:pt idx="7">
                  <c:v>0</c:v>
                </c:pt>
                <c:pt idx="8">
                  <c:v>2</c:v>
                </c:pt>
              </c:numCache>
            </c:numRef>
          </c:val>
          <c:extLst>
            <c:ext xmlns:c16="http://schemas.microsoft.com/office/drawing/2014/chart" uri="{C3380CC4-5D6E-409C-BE32-E72D297353CC}">
              <c16:uniqueId val="{00000012-CF27-4B9F-88AC-3D0ECA880520}"/>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7"/>
        <c:delete val="1"/>
      </c:legendEntry>
      <c:layout>
        <c:manualLayout>
          <c:xMode val="edge"/>
          <c:yMode val="edge"/>
          <c:x val="0.7133560804899387"/>
          <c:y val="0.10642133275007289"/>
          <c:w val="0.26997725284339458"/>
          <c:h val="0.7777821522309711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MPII-S2-Option SII</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doughnutChart>
        <c:varyColors val="1"/>
        <c:ser>
          <c:idx val="0"/>
          <c:order val="0"/>
          <c:dPt>
            <c:idx val="0"/>
            <c:bubble3D val="0"/>
            <c:spPr>
              <a:solidFill>
                <a:srgbClr val="CC66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0BD-46EF-B4A0-C3FDF188BF8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0BD-46EF-B4A0-C3FDF188BF83}"/>
              </c:ext>
            </c:extLst>
          </c:dPt>
          <c:dPt>
            <c:idx val="2"/>
            <c:bubble3D val="0"/>
            <c:spPr>
              <a:solidFill>
                <a:srgbClr val="33CC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0BD-46EF-B4A0-C3FDF188BF83}"/>
              </c:ext>
            </c:extLst>
          </c:dPt>
          <c:dPt>
            <c:idx val="3"/>
            <c:bubble3D val="0"/>
            <c:spPr>
              <a:solidFill>
                <a:srgbClr val="CCFF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0BD-46EF-B4A0-C3FDF188BF83}"/>
              </c:ext>
            </c:extLst>
          </c:dPt>
          <c:dPt>
            <c:idx val="4"/>
            <c:bubble3D val="0"/>
            <c:spPr>
              <a:solidFill>
                <a:schemeClr val="accent4">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0BD-46EF-B4A0-C3FDF188BF83}"/>
              </c:ext>
            </c:extLst>
          </c:dPt>
          <c:dPt>
            <c:idx val="5"/>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0BD-46EF-B4A0-C3FDF188BF83}"/>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E0BD-46EF-B4A0-C3FDF188BF83}"/>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E0BD-46EF-B4A0-C3FDF188BF83}"/>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E0BD-46EF-B4A0-C3FDF188BF83}"/>
              </c:ext>
            </c:extLst>
          </c:dPt>
          <c:dLbls>
            <c:dLbl>
              <c:idx val="0"/>
              <c:tx>
                <c:rich>
                  <a:bodyPr/>
                  <a:lstStyle/>
                  <a:p>
                    <a:fld id="{2D16C91F-C59F-4CDA-9B60-339C2845503A}" type="VALUE">
                      <a:rPr lang="en-US"/>
                      <a:pPr/>
                      <a:t>[VALEUR]</a:t>
                    </a:fld>
                    <a:r>
                      <a:rPr lang="en-US" baseline="0"/>
                      <a:t>h (</a:t>
                    </a:r>
                    <a:fld id="{F6CE8949-18C0-4A1F-967A-D56564A13E15}"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BD-46EF-B4A0-C3FDF188BF83}"/>
                </c:ext>
              </c:extLst>
            </c:dLbl>
            <c:dLbl>
              <c:idx val="1"/>
              <c:layout>
                <c:manualLayout>
                  <c:x val="4.9999999999999913E-2"/>
                  <c:y val="5.5555555555555386E-2"/>
                </c:manualLayout>
              </c:layout>
              <c:tx>
                <c:rich>
                  <a:bodyPr/>
                  <a:lstStyle/>
                  <a:p>
                    <a:fld id="{B589DB85-0663-4FED-937F-3818CFDB0EA1}" type="VALUE">
                      <a:rPr lang="en-US"/>
                      <a:pPr/>
                      <a:t>[VALEUR]</a:t>
                    </a:fld>
                    <a:r>
                      <a:rPr lang="en-US" baseline="0"/>
                      <a:t>h (</a:t>
                    </a:r>
                    <a:fld id="{4219909C-B58F-422C-9A23-3B9B8A392B22}"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0BD-46EF-B4A0-C3FDF188BF83}"/>
                </c:ext>
              </c:extLst>
            </c:dLbl>
            <c:dLbl>
              <c:idx val="2"/>
              <c:layout>
                <c:manualLayout>
                  <c:x val="-3.5714285714285712E-2"/>
                  <c:y val="8.7962962962962965E-2"/>
                </c:manualLayout>
              </c:layout>
              <c:tx>
                <c:rich>
                  <a:bodyPr/>
                  <a:lstStyle/>
                  <a:p>
                    <a:fld id="{FF9AD3B9-1ACF-44D9-BE4C-F7CC1665E4F8}" type="VALUE">
                      <a:rPr lang="en-US"/>
                      <a:pPr/>
                      <a:t>[VALEUR]</a:t>
                    </a:fld>
                    <a:r>
                      <a:rPr lang="en-US" baseline="0"/>
                      <a:t>h (</a:t>
                    </a:r>
                    <a:fld id="{2675C093-3059-4D5F-ABC2-90E24684DE0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0BD-46EF-B4A0-C3FDF188BF83}"/>
                </c:ext>
              </c:extLst>
            </c:dLbl>
            <c:dLbl>
              <c:idx val="3"/>
              <c:layout>
                <c:manualLayout>
                  <c:x val="-6.4285714285714307E-2"/>
                  <c:y val="4.1666666666666581E-2"/>
                </c:manualLayout>
              </c:layout>
              <c:tx>
                <c:rich>
                  <a:bodyPr/>
                  <a:lstStyle/>
                  <a:p>
                    <a:fld id="{DE593661-0372-4AD8-993E-7F0899910305}" type="VALUE">
                      <a:rPr lang="en-US"/>
                      <a:pPr/>
                      <a:t>[VALEUR]</a:t>
                    </a:fld>
                    <a:r>
                      <a:rPr lang="en-US" baseline="0"/>
                      <a:t>h (</a:t>
                    </a:r>
                    <a:fld id="{9E9F809F-6DFF-4D98-8256-F0BE251CBE69}"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0BD-46EF-B4A0-C3FDF188BF83}"/>
                </c:ext>
              </c:extLst>
            </c:dLbl>
            <c:dLbl>
              <c:idx val="4"/>
              <c:layout>
                <c:manualLayout>
                  <c:x val="-7.6190476190476211E-2"/>
                  <c:y val="1.3888888888888805E-2"/>
                </c:manualLayout>
              </c:layout>
              <c:tx>
                <c:rich>
                  <a:bodyPr/>
                  <a:lstStyle/>
                  <a:p>
                    <a:fld id="{766F3614-7056-4259-9E0A-6F83AD897075}" type="VALUE">
                      <a:rPr lang="en-US"/>
                      <a:pPr/>
                      <a:t>[VALEUR]</a:t>
                    </a:fld>
                    <a:r>
                      <a:rPr lang="en-US" baseline="0"/>
                      <a:t>h (</a:t>
                    </a:r>
                    <a:fld id="{163B0B09-FFA6-453A-933A-B4AFA55C47C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0BD-46EF-B4A0-C3FDF188BF83}"/>
                </c:ext>
              </c:extLst>
            </c:dLbl>
            <c:dLbl>
              <c:idx val="5"/>
              <c:layout>
                <c:manualLayout>
                  <c:x val="-7.3809523809523811E-2"/>
                  <c:y val="-9.2592592592592587E-3"/>
                </c:manualLayout>
              </c:layout>
              <c:tx>
                <c:rich>
                  <a:bodyPr/>
                  <a:lstStyle/>
                  <a:p>
                    <a:fld id="{B639B5EE-C9FA-4B68-9605-8271D7A54C08}" type="VALUE">
                      <a:rPr lang="en-US"/>
                      <a:pPr/>
                      <a:t>[VALEUR]</a:t>
                    </a:fld>
                    <a:r>
                      <a:rPr lang="en-US" baseline="0"/>
                      <a:t>h </a:t>
                    </a:r>
                    <a:fld id="{15E9B8CC-8D94-4E4B-A650-0665FB42CA6F}"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0BD-46EF-B4A0-C3FDF188BF83}"/>
                </c:ext>
              </c:extLst>
            </c:dLbl>
            <c:dLbl>
              <c:idx val="6"/>
              <c:layout>
                <c:manualLayout>
                  <c:x val="-6.9047619047619052E-2"/>
                  <c:y val="-4.6296296296296252E-2"/>
                </c:manualLayout>
              </c:layout>
              <c:tx>
                <c:rich>
                  <a:bodyPr/>
                  <a:lstStyle/>
                  <a:p>
                    <a:fld id="{ECC93053-A46E-40F9-B993-5EA7C9E8B3AE}" type="VALUE">
                      <a:rPr lang="en-US"/>
                      <a:pPr/>
                      <a:t>[VALEUR]</a:t>
                    </a:fld>
                    <a:r>
                      <a:rPr lang="en-US" baseline="0"/>
                      <a:t>h (</a:t>
                    </a:r>
                    <a:fld id="{E1AA0DBA-5359-4265-90CD-ADF1CF4CE57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0BD-46EF-B4A0-C3FDF188BF83}"/>
                </c:ext>
              </c:extLst>
            </c:dLbl>
            <c:dLbl>
              <c:idx val="7"/>
              <c:layout>
                <c:manualLayout>
                  <c:x val="-5.7142857142857141E-2"/>
                  <c:y val="-9.7222222222222224E-2"/>
                </c:manualLayout>
              </c:layout>
              <c:tx>
                <c:rich>
                  <a:bodyPr/>
                  <a:lstStyle/>
                  <a:p>
                    <a:fld id="{794E5D49-DCB3-426C-B4F5-585319EAFBD9}" type="VALUE">
                      <a:rPr lang="en-US"/>
                      <a:pPr/>
                      <a:t>[VALEUR]</a:t>
                    </a:fld>
                    <a:r>
                      <a:rPr lang="en-US" baseline="0"/>
                      <a:t>h (</a:t>
                    </a:r>
                    <a:fld id="{66DC8BCC-3AFD-4BFC-8453-09E17B48E8E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0BD-46EF-B4A0-C3FDF188BF83}"/>
                </c:ext>
              </c:extLst>
            </c:dLbl>
            <c:dLbl>
              <c:idx val="8"/>
              <c:layout>
                <c:manualLayout>
                  <c:x val="-7.1428571428571869E-3"/>
                  <c:y val="-0.15277777777777779"/>
                </c:manualLayout>
              </c:layout>
              <c:tx>
                <c:rich>
                  <a:bodyPr/>
                  <a:lstStyle/>
                  <a:p>
                    <a:fld id="{210D3D37-0E1C-451D-8C38-91352CD3F935}" type="VALUE">
                      <a:rPr lang="en-US"/>
                      <a:pPr/>
                      <a:t>[VALEUR]</a:t>
                    </a:fld>
                    <a:r>
                      <a:rPr lang="en-US" baseline="0"/>
                      <a:t>h (</a:t>
                    </a:r>
                    <a:fld id="{58E8BB3B-4F85-4A2B-9E2B-6744AF3D5EFB}"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E0BD-46EF-B4A0-C3FDF188BF8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MPII!$C$2:$C$10</c:f>
              <c:strCache>
                <c:ptCount val="9"/>
                <c:pt idx="0">
                  <c:v>Maths</c:v>
                </c:pt>
                <c:pt idx="1">
                  <c:v>Physique</c:v>
                </c:pt>
                <c:pt idx="2">
                  <c:v>SII</c:v>
                </c:pt>
                <c:pt idx="3">
                  <c:v>Info</c:v>
                </c:pt>
                <c:pt idx="4">
                  <c:v>Chimie</c:v>
                </c:pt>
                <c:pt idx="5">
                  <c:v>Français Philo</c:v>
                </c:pt>
                <c:pt idx="6">
                  <c:v>LV1</c:v>
                </c:pt>
                <c:pt idx="7">
                  <c:v>TIPE</c:v>
                </c:pt>
                <c:pt idx="8">
                  <c:v>EPS</c:v>
                </c:pt>
              </c:strCache>
            </c:strRef>
          </c:cat>
          <c:val>
            <c:numRef>
              <c:f>MPII!$D$2:$D$10</c:f>
              <c:numCache>
                <c:formatCode>General</c:formatCode>
                <c:ptCount val="9"/>
                <c:pt idx="0">
                  <c:v>12</c:v>
                </c:pt>
                <c:pt idx="1">
                  <c:v>6.5</c:v>
                </c:pt>
                <c:pt idx="2">
                  <c:v>4</c:v>
                </c:pt>
                <c:pt idx="3">
                  <c:v>2</c:v>
                </c:pt>
                <c:pt idx="4">
                  <c:v>2</c:v>
                </c:pt>
                <c:pt idx="5">
                  <c:v>2</c:v>
                </c:pt>
                <c:pt idx="6">
                  <c:v>2</c:v>
                </c:pt>
                <c:pt idx="7">
                  <c:v>2</c:v>
                </c:pt>
                <c:pt idx="8">
                  <c:v>2</c:v>
                </c:pt>
              </c:numCache>
            </c:numRef>
          </c:val>
          <c:extLst>
            <c:ext xmlns:c16="http://schemas.microsoft.com/office/drawing/2014/chart" uri="{C3380CC4-5D6E-409C-BE32-E72D297353CC}">
              <c16:uniqueId val="{00000012-E0BD-46EF-B4A0-C3FDF188BF83}"/>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5058848893888264"/>
          <c:y val="0.13929607757363663"/>
          <c:w val="0.2327448443944507"/>
          <c:h val="0.7866298483522893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MPII-S2-Option Info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doughnutChart>
        <c:varyColors val="1"/>
        <c:ser>
          <c:idx val="0"/>
          <c:order val="0"/>
          <c:dPt>
            <c:idx val="0"/>
            <c:bubble3D val="0"/>
            <c:spPr>
              <a:solidFill>
                <a:srgbClr val="CC66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427-4483-8650-13393C80DF1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427-4483-8650-13393C80DF1E}"/>
              </c:ext>
            </c:extLst>
          </c:dPt>
          <c:dPt>
            <c:idx val="2"/>
            <c:bubble3D val="0"/>
            <c:spPr>
              <a:solidFill>
                <a:srgbClr val="33CC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427-4483-8650-13393C80DF1E}"/>
              </c:ext>
            </c:extLst>
          </c:dPt>
          <c:dPt>
            <c:idx val="3"/>
            <c:bubble3D val="0"/>
            <c:spPr>
              <a:solidFill>
                <a:srgbClr val="CCFF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427-4483-8650-13393C80DF1E}"/>
              </c:ext>
            </c:extLst>
          </c:dPt>
          <c:dPt>
            <c:idx val="4"/>
            <c:bubble3D val="0"/>
            <c:spPr>
              <a:solidFill>
                <a:schemeClr val="accent4">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427-4483-8650-13393C80DF1E}"/>
              </c:ext>
            </c:extLst>
          </c:dPt>
          <c:dPt>
            <c:idx val="5"/>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427-4483-8650-13393C80DF1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C427-4483-8650-13393C80DF1E}"/>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C427-4483-8650-13393C80DF1E}"/>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C427-4483-8650-13393C80DF1E}"/>
              </c:ext>
            </c:extLst>
          </c:dPt>
          <c:dLbls>
            <c:dLbl>
              <c:idx val="0"/>
              <c:layout>
                <c:manualLayout>
                  <c:x val="1.6666666666666666E-2"/>
                  <c:y val="2.3148148148148147E-2"/>
                </c:manualLayout>
              </c:layout>
              <c:tx>
                <c:rich>
                  <a:bodyPr/>
                  <a:lstStyle/>
                  <a:p>
                    <a:fld id="{8F20A80D-B785-4D36-A6F2-D316AC874DA9}" type="VALUE">
                      <a:rPr lang="en-US"/>
                      <a:pPr/>
                      <a:t>[VALEUR]</a:t>
                    </a:fld>
                    <a:r>
                      <a:rPr lang="en-US" baseline="0"/>
                      <a:t>h (</a:t>
                    </a:r>
                    <a:fld id="{D6ACBAF9-2D1E-465C-874F-28651B233902}"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27-4483-8650-13393C80DF1E}"/>
                </c:ext>
              </c:extLst>
            </c:dLbl>
            <c:dLbl>
              <c:idx val="1"/>
              <c:layout>
                <c:manualLayout>
                  <c:x val="2.3809523809523808E-2"/>
                  <c:y val="3.7037037037037035E-2"/>
                </c:manualLayout>
              </c:layout>
              <c:tx>
                <c:rich>
                  <a:bodyPr/>
                  <a:lstStyle/>
                  <a:p>
                    <a:fld id="{7402F9E6-D75D-422C-B472-A38B803A1FBB}" type="VALUE">
                      <a:rPr lang="en-US"/>
                      <a:pPr/>
                      <a:t>[VALEUR]</a:t>
                    </a:fld>
                    <a:r>
                      <a:rPr lang="en-US" baseline="0"/>
                      <a:t>h (</a:t>
                    </a:r>
                    <a:fld id="{30225147-E37D-4566-8448-8F847C87E7B4}"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427-4483-8650-13393C80DF1E}"/>
                </c:ext>
              </c:extLst>
            </c:dLbl>
            <c:dLbl>
              <c:idx val="2"/>
              <c:delete val="1"/>
              <c:extLst>
                <c:ext xmlns:c15="http://schemas.microsoft.com/office/drawing/2012/chart" uri="{CE6537A1-D6FC-4f65-9D91-7224C49458BB}"/>
                <c:ext xmlns:c16="http://schemas.microsoft.com/office/drawing/2014/chart" uri="{C3380CC4-5D6E-409C-BE32-E72D297353CC}">
                  <c16:uniqueId val="{00000005-C427-4483-8650-13393C80DF1E}"/>
                </c:ext>
              </c:extLst>
            </c:dLbl>
            <c:dLbl>
              <c:idx val="3"/>
              <c:layout>
                <c:manualLayout>
                  <c:x val="-3.0952380952380929E-2"/>
                  <c:y val="3.7037037037037035E-2"/>
                </c:manualLayout>
              </c:layout>
              <c:tx>
                <c:rich>
                  <a:bodyPr/>
                  <a:lstStyle/>
                  <a:p>
                    <a:fld id="{B80347AA-8D6E-42CE-8B72-7687C81B425E}" type="VALUE">
                      <a:rPr lang="en-US"/>
                      <a:pPr/>
                      <a:t>[VALEUR]</a:t>
                    </a:fld>
                    <a:r>
                      <a:rPr lang="en-US" baseline="0"/>
                      <a:t>h (</a:t>
                    </a:r>
                    <a:fld id="{F6EBE814-8AA9-4B31-A1F4-9005BDDDAAC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427-4483-8650-13393C80DF1E}"/>
                </c:ext>
              </c:extLst>
            </c:dLbl>
            <c:dLbl>
              <c:idx val="4"/>
              <c:delete val="1"/>
              <c:extLst>
                <c:ext xmlns:c15="http://schemas.microsoft.com/office/drawing/2012/chart" uri="{CE6537A1-D6FC-4f65-9D91-7224C49458BB}"/>
                <c:ext xmlns:c16="http://schemas.microsoft.com/office/drawing/2014/chart" uri="{C3380CC4-5D6E-409C-BE32-E72D297353CC}">
                  <c16:uniqueId val="{00000009-C427-4483-8650-13393C80DF1E}"/>
                </c:ext>
              </c:extLst>
            </c:dLbl>
            <c:dLbl>
              <c:idx val="5"/>
              <c:layout>
                <c:manualLayout>
                  <c:x val="-8.0952380952380956E-2"/>
                  <c:y val="-9.2592592592592587E-3"/>
                </c:manualLayout>
              </c:layout>
              <c:tx>
                <c:rich>
                  <a:bodyPr/>
                  <a:lstStyle/>
                  <a:p>
                    <a:fld id="{17E1F08D-8DED-447C-AE85-0751271C6262}" type="VALUE">
                      <a:rPr lang="en-US"/>
                      <a:pPr/>
                      <a:t>[VALEUR]</a:t>
                    </a:fld>
                    <a:r>
                      <a:rPr lang="en-US" baseline="0"/>
                      <a:t>h (</a:t>
                    </a:r>
                    <a:fld id="{1AA7B04D-7249-4A1B-993E-CE6F5DEACB5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427-4483-8650-13393C80DF1E}"/>
                </c:ext>
              </c:extLst>
            </c:dLbl>
            <c:dLbl>
              <c:idx val="6"/>
              <c:layout>
                <c:manualLayout>
                  <c:x val="-6.6666666666666666E-2"/>
                  <c:y val="-4.6296296296296252E-2"/>
                </c:manualLayout>
              </c:layout>
              <c:tx>
                <c:rich>
                  <a:bodyPr/>
                  <a:lstStyle/>
                  <a:p>
                    <a:fld id="{13D9D3A7-731D-45CF-8FA2-886C9CC25202}" type="VALUE">
                      <a:rPr lang="en-US"/>
                      <a:pPr/>
                      <a:t>[VALEUR]</a:t>
                    </a:fld>
                    <a:r>
                      <a:rPr lang="en-US" baseline="0"/>
                      <a:t>h (</a:t>
                    </a:r>
                    <a:fld id="{78B18366-A215-4AE3-8375-3D589742826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C427-4483-8650-13393C80DF1E}"/>
                </c:ext>
              </c:extLst>
            </c:dLbl>
            <c:dLbl>
              <c:idx val="7"/>
              <c:layout>
                <c:manualLayout>
                  <c:x val="-5.4761904761904803E-2"/>
                  <c:y val="-7.8703703703703706E-2"/>
                </c:manualLayout>
              </c:layout>
              <c:tx>
                <c:rich>
                  <a:bodyPr/>
                  <a:lstStyle/>
                  <a:p>
                    <a:fld id="{67BB9534-7307-4837-885C-4D5102A52C5D}" type="VALUE">
                      <a:rPr lang="en-US"/>
                      <a:pPr/>
                      <a:t>[VALEUR]</a:t>
                    </a:fld>
                    <a:r>
                      <a:rPr lang="en-US" baseline="0"/>
                      <a:t>h (</a:t>
                    </a:r>
                    <a:fld id="{F9B8AA85-35D5-471D-8BA4-1E55149B2A03}"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427-4483-8650-13393C80DF1E}"/>
                </c:ext>
              </c:extLst>
            </c:dLbl>
            <c:dLbl>
              <c:idx val="8"/>
              <c:layout>
                <c:manualLayout>
                  <c:x val="-4.7619047619047623E-3"/>
                  <c:y val="-0.16666666666666666"/>
                </c:manualLayout>
              </c:layout>
              <c:tx>
                <c:rich>
                  <a:bodyPr/>
                  <a:lstStyle/>
                  <a:p>
                    <a:fld id="{EA79EF45-ECDA-45DE-B2DC-F9B4D551AF7E}" type="VALUE">
                      <a:rPr lang="en-US"/>
                      <a:pPr/>
                      <a:t>[VALEUR]</a:t>
                    </a:fld>
                    <a:r>
                      <a:rPr lang="en-US" baseline="0"/>
                      <a:t>h (</a:t>
                    </a:r>
                    <a:fld id="{56AE5DBB-BF7D-4768-8AC2-BA501050563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C427-4483-8650-13393C80DF1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MPII!$E$2:$E$10</c:f>
              <c:strCache>
                <c:ptCount val="9"/>
                <c:pt idx="0">
                  <c:v>Maths</c:v>
                </c:pt>
                <c:pt idx="1">
                  <c:v>Physique</c:v>
                </c:pt>
                <c:pt idx="2">
                  <c:v>SII</c:v>
                </c:pt>
                <c:pt idx="3">
                  <c:v>Info</c:v>
                </c:pt>
                <c:pt idx="4">
                  <c:v>Chimie</c:v>
                </c:pt>
                <c:pt idx="5">
                  <c:v>Français Philo</c:v>
                </c:pt>
                <c:pt idx="6">
                  <c:v>LV1</c:v>
                </c:pt>
                <c:pt idx="7">
                  <c:v>TIPE</c:v>
                </c:pt>
                <c:pt idx="8">
                  <c:v>EPS</c:v>
                </c:pt>
              </c:strCache>
            </c:strRef>
          </c:cat>
          <c:val>
            <c:numRef>
              <c:f>MPII!$F$2:$F$10</c:f>
              <c:numCache>
                <c:formatCode>General</c:formatCode>
                <c:ptCount val="9"/>
                <c:pt idx="0">
                  <c:v>12</c:v>
                </c:pt>
                <c:pt idx="1">
                  <c:v>6.5</c:v>
                </c:pt>
                <c:pt idx="2">
                  <c:v>0</c:v>
                </c:pt>
                <c:pt idx="3">
                  <c:v>6</c:v>
                </c:pt>
                <c:pt idx="4">
                  <c:v>0</c:v>
                </c:pt>
                <c:pt idx="5">
                  <c:v>2</c:v>
                </c:pt>
                <c:pt idx="6">
                  <c:v>2</c:v>
                </c:pt>
                <c:pt idx="7">
                  <c:v>2</c:v>
                </c:pt>
                <c:pt idx="8">
                  <c:v>2</c:v>
                </c:pt>
              </c:numCache>
            </c:numRef>
          </c:val>
          <c:extLst>
            <c:ext xmlns:c16="http://schemas.microsoft.com/office/drawing/2014/chart" uri="{C3380CC4-5D6E-409C-BE32-E72D297353CC}">
              <c16:uniqueId val="{00000012-C427-4483-8650-13393C80DF1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2"/>
        <c:delete val="1"/>
      </c:legendEntry>
      <c:layout>
        <c:manualLayout>
          <c:xMode val="edge"/>
          <c:yMode val="edge"/>
          <c:x val="0.74106467941507315"/>
          <c:y val="0.14392570720326625"/>
          <c:w val="0.2327448443944507"/>
          <c:h val="0.8097408136482939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PT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manualLayout>
          <c:layoutTarget val="inner"/>
          <c:xMode val="edge"/>
          <c:yMode val="edge"/>
          <c:x val="0.17370428696412948"/>
          <c:y val="0.26134259259259257"/>
          <c:w val="0.38105555555555554"/>
          <c:h val="0.63509259259259254"/>
        </c:manualLayout>
      </c:layout>
      <c:doughnutChart>
        <c:varyColors val="1"/>
        <c:ser>
          <c:idx val="0"/>
          <c:order val="0"/>
          <c:spPr>
            <a:effectLst>
              <a:outerShdw blurRad="254000" sx="102000" sy="102000" algn="ctr" rotWithShape="0">
                <a:srgbClr val="00B050">
                  <a:alpha val="20000"/>
                </a:srgbClr>
              </a:outerShdw>
            </a:effectLst>
          </c:spPr>
          <c:dPt>
            <c:idx val="0"/>
            <c:bubble3D val="0"/>
            <c:spPr>
              <a:solidFill>
                <a:srgbClr val="CC66FF"/>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1-E7BB-4367-9B29-7AA523D2649D}"/>
              </c:ext>
            </c:extLst>
          </c:dPt>
          <c:dPt>
            <c:idx val="1"/>
            <c:bubble3D val="0"/>
            <c:spPr>
              <a:solidFill>
                <a:schemeClr val="accent2"/>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3-E7BB-4367-9B29-7AA523D2649D}"/>
              </c:ext>
            </c:extLst>
          </c:dPt>
          <c:dPt>
            <c:idx val="2"/>
            <c:bubble3D val="0"/>
            <c:explosion val="19"/>
            <c:spPr>
              <a:solidFill>
                <a:srgbClr val="33CC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5-E7BB-4367-9B29-7AA523D2649D}"/>
              </c:ext>
            </c:extLst>
          </c:dPt>
          <c:dPt>
            <c:idx val="3"/>
            <c:bubble3D val="0"/>
            <c:spPr>
              <a:solidFill>
                <a:srgbClr val="CCFF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7-E7BB-4367-9B29-7AA523D2649D}"/>
              </c:ext>
            </c:extLst>
          </c:dPt>
          <c:dPt>
            <c:idx val="4"/>
            <c:bubble3D val="0"/>
            <c:spPr>
              <a:solidFill>
                <a:schemeClr val="accent4">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9-E7BB-4367-9B29-7AA523D2649D}"/>
              </c:ext>
            </c:extLst>
          </c:dPt>
          <c:dPt>
            <c:idx val="5"/>
            <c:bubble3D val="0"/>
            <c:spPr>
              <a:solidFill>
                <a:schemeClr val="accent5">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B-E7BB-4367-9B29-7AA523D2649D}"/>
              </c:ext>
            </c:extLst>
          </c:dPt>
          <c:dPt>
            <c:idx val="6"/>
            <c:bubble3D val="0"/>
            <c:spPr>
              <a:solidFill>
                <a:schemeClr val="accent1">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D-E7BB-4367-9B29-7AA523D2649D}"/>
              </c:ext>
            </c:extLst>
          </c:dPt>
          <c:dPt>
            <c:idx val="7"/>
            <c:bubble3D val="0"/>
            <c:spPr>
              <a:solidFill>
                <a:schemeClr val="accent2">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F-E7BB-4367-9B29-7AA523D2649D}"/>
              </c:ext>
            </c:extLst>
          </c:dPt>
          <c:dPt>
            <c:idx val="8"/>
            <c:bubble3D val="0"/>
            <c:spPr>
              <a:solidFill>
                <a:schemeClr val="accent3">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11-E7BB-4367-9B29-7AA523D2649D}"/>
              </c:ext>
            </c:extLst>
          </c:dPt>
          <c:dLbls>
            <c:dLbl>
              <c:idx val="0"/>
              <c:layout>
                <c:manualLayout>
                  <c:x val="8.3334426946631672E-3"/>
                  <c:y val="-6.0185185185185182E-2"/>
                </c:manualLayout>
              </c:layout>
              <c:tx>
                <c:rich>
                  <a:bodyPr/>
                  <a:lstStyle/>
                  <a:p>
                    <a:fld id="{ED351AE5-9E20-46C0-B3AB-88DCCDA81A3A}" type="VALUE">
                      <a:rPr lang="en-US"/>
                      <a:pPr/>
                      <a:t>[VALEUR]</a:t>
                    </a:fld>
                    <a:r>
                      <a:rPr lang="en-US" baseline="0"/>
                      <a:t>h ( </a:t>
                    </a:r>
                    <a:fld id="{6FC5378D-3AD8-4A75-81A2-0A2367DB08A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5158333333333332"/>
                      <c:h val="7.0393700787401578E-2"/>
                    </c:manualLayout>
                  </c15:layout>
                  <c15:dlblFieldTable/>
                  <c15:showDataLabelsRange val="0"/>
                </c:ext>
                <c:ext xmlns:c16="http://schemas.microsoft.com/office/drawing/2014/chart" uri="{C3380CC4-5D6E-409C-BE32-E72D297353CC}">
                  <c16:uniqueId val="{00000001-E7BB-4367-9B29-7AA523D2649D}"/>
                </c:ext>
              </c:extLst>
            </c:dLbl>
            <c:dLbl>
              <c:idx val="1"/>
              <c:layout>
                <c:manualLayout>
                  <c:x val="0"/>
                  <c:y val="9.2592592592592587E-3"/>
                </c:manualLayout>
              </c:layout>
              <c:tx>
                <c:rich>
                  <a:bodyPr/>
                  <a:lstStyle/>
                  <a:p>
                    <a:fld id="{CEB2F22E-8A33-4605-8A4D-DB675D2FBAEB}" type="VALUE">
                      <a:rPr lang="en-US"/>
                      <a:pPr/>
                      <a:t>[VALEUR]</a:t>
                    </a:fld>
                    <a:r>
                      <a:rPr lang="en-US" baseline="0"/>
                      <a:t>h ( </a:t>
                    </a:r>
                    <a:fld id="{0F717211-7918-4241-AE26-4B279AF5B28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7BB-4367-9B29-7AA523D2649D}"/>
                </c:ext>
              </c:extLst>
            </c:dLbl>
            <c:dLbl>
              <c:idx val="2"/>
              <c:layout>
                <c:manualLayout>
                  <c:x val="-0.13445617664593765"/>
                  <c:y val="2.9884143090476715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917A0E31-C0A2-40BF-92E1-1EECB606BE74}" type="VALUE">
                      <a:rPr lang="en-US"/>
                      <a:pPr>
                        <a:defRPr sz="1000" b="1" i="0" u="none" strike="noStrike" kern="1200" baseline="0">
                          <a:solidFill>
                            <a:schemeClr val="lt1"/>
                          </a:solidFill>
                          <a:latin typeface="+mn-lt"/>
                          <a:ea typeface="+mn-ea"/>
                          <a:cs typeface="+mn-cs"/>
                        </a:defRPr>
                      </a:pPr>
                      <a:t>[VALEUR]</a:t>
                    </a:fld>
                    <a:r>
                      <a:rPr lang="en-US" baseline="0"/>
                      <a:t>h  (</a:t>
                    </a:r>
                    <a:fld id="{827F84FE-BDF3-43B3-8506-120C4FB1F964}" type="PERCENTAGE">
                      <a:rPr lang="en-US" baseline="0"/>
                      <a:pPr>
                        <a:defRPr sz="1000" b="1" i="0" u="none" strike="noStrike" kern="1200" baseline="0">
                          <a:solidFill>
                            <a:schemeClr val="lt1"/>
                          </a:solidFill>
                          <a:latin typeface="+mn-lt"/>
                          <a:ea typeface="+mn-ea"/>
                          <a:cs typeface="+mn-cs"/>
                        </a:defRPr>
                      </a:pPr>
                      <a:t>[POURCENTAGE]</a:t>
                    </a:fld>
                    <a:r>
                      <a:rPr lang="en-US" baseline="0"/>
                      <a:t>)</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manualLayout>
                      <c:w val="0.23567971008216715"/>
                      <c:h val="7.5767795333564647E-2"/>
                    </c:manualLayout>
                  </c15:layout>
                  <c15:dlblFieldTable/>
                  <c15:showDataLabelsRange val="0"/>
                </c:ext>
                <c:ext xmlns:c16="http://schemas.microsoft.com/office/drawing/2014/chart" uri="{C3380CC4-5D6E-409C-BE32-E72D297353CC}">
                  <c16:uniqueId val="{00000005-E7BB-4367-9B29-7AA523D2649D}"/>
                </c:ext>
              </c:extLst>
            </c:dLbl>
            <c:dLbl>
              <c:idx val="3"/>
              <c:layout>
                <c:manualLayout>
                  <c:x val="-0.12688385447349307"/>
                  <c:y val="-1.0345878151368163E-3"/>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7D487C6F-CE04-4CA0-B7BC-D5CE5409815B}" type="VALUE">
                      <a:rPr lang="en-US"/>
                      <a:pPr>
                        <a:defRPr sz="1000" b="1" i="0" u="none" strike="noStrike" kern="1200" baseline="0">
                          <a:solidFill>
                            <a:schemeClr val="lt1"/>
                          </a:solidFill>
                          <a:latin typeface="+mn-lt"/>
                          <a:ea typeface="+mn-ea"/>
                          <a:cs typeface="+mn-cs"/>
                        </a:defRPr>
                      </a:pPr>
                      <a:t>[VALEUR]</a:t>
                    </a:fld>
                    <a:r>
                      <a:rPr lang="en-US" baseline="0"/>
                      <a:t>h (</a:t>
                    </a:r>
                    <a:fld id="{CF247762-8422-4A13-9B80-2C2352FE1168}" type="PERCENTAGE">
                      <a:rPr lang="en-US" baseline="0"/>
                      <a:pPr>
                        <a:defRPr sz="1000" b="1" i="0" u="none" strike="noStrike" kern="1200" baseline="0">
                          <a:solidFill>
                            <a:schemeClr val="lt1"/>
                          </a:solidFill>
                          <a:latin typeface="+mn-lt"/>
                          <a:ea typeface="+mn-ea"/>
                          <a:cs typeface="+mn-cs"/>
                        </a:defRPr>
                      </a:pPr>
                      <a:t>[POURCENTAGE]</a:t>
                    </a:fld>
                    <a:r>
                      <a:rPr lang="en-US" baseline="0"/>
                      <a:t>)</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manualLayout>
                      <c:w val="0.1607860856435275"/>
                      <c:h val="6.5019930096561526E-2"/>
                    </c:manualLayout>
                  </c15:layout>
                  <c15:dlblFieldTable/>
                  <c15:showDataLabelsRange val="0"/>
                </c:ext>
                <c:ext xmlns:c16="http://schemas.microsoft.com/office/drawing/2014/chart" uri="{C3380CC4-5D6E-409C-BE32-E72D297353CC}">
                  <c16:uniqueId val="{00000007-E7BB-4367-9B29-7AA523D2649D}"/>
                </c:ext>
              </c:extLst>
            </c:dLbl>
            <c:dLbl>
              <c:idx val="4"/>
              <c:delete val="1"/>
              <c:extLst>
                <c:ext xmlns:c15="http://schemas.microsoft.com/office/drawing/2012/chart" uri="{CE6537A1-D6FC-4f65-9D91-7224C49458BB}">
                  <c15:layout>
                    <c:manualLayout>
                      <c:w val="0.11791666666666667"/>
                      <c:h val="7.0393700787401578E-2"/>
                    </c:manualLayout>
                  </c15:layout>
                </c:ext>
                <c:ext xmlns:c16="http://schemas.microsoft.com/office/drawing/2014/chart" uri="{C3380CC4-5D6E-409C-BE32-E72D297353CC}">
                  <c16:uniqueId val="{00000009-E7BB-4367-9B29-7AA523D2649D}"/>
                </c:ext>
              </c:extLst>
            </c:dLbl>
            <c:dLbl>
              <c:idx val="5"/>
              <c:layout>
                <c:manualLayout>
                  <c:x val="-0.16005753254453506"/>
                  <c:y val="-0.11152772018313685"/>
                </c:manualLayout>
              </c:layout>
              <c:tx>
                <c:rich>
                  <a:bodyPr/>
                  <a:lstStyle/>
                  <a:p>
                    <a:fld id="{C0A3351B-9053-468E-BC87-49BB865CA0FE}" type="VALUE">
                      <a:rPr lang="en-US"/>
                      <a:pPr/>
                      <a:t>[VALEUR]</a:t>
                    </a:fld>
                    <a:r>
                      <a:rPr lang="en-US" baseline="0"/>
                      <a:t>h (</a:t>
                    </a:r>
                    <a:fld id="{AABFAD59-B3B0-425C-9F5A-27BBBE12A99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7BB-4367-9B29-7AA523D2649D}"/>
                </c:ext>
              </c:extLst>
            </c:dLbl>
            <c:dLbl>
              <c:idx val="6"/>
              <c:layout>
                <c:manualLayout>
                  <c:x val="-0.11021714695338158"/>
                  <c:y val="-0.1839492903870078"/>
                </c:manualLayout>
              </c:layout>
              <c:tx>
                <c:rich>
                  <a:bodyPr/>
                  <a:lstStyle/>
                  <a:p>
                    <a:fld id="{1E262C1F-1382-4351-B298-1F383774EFF6}" type="VALUE">
                      <a:rPr lang="en-US"/>
                      <a:pPr/>
                      <a:t>[VALEUR]</a:t>
                    </a:fld>
                    <a:r>
                      <a:rPr lang="en-US" baseline="0"/>
                      <a:t>h (</a:t>
                    </a:r>
                    <a:fld id="{7FE198EF-1337-408A-B20C-957E3474EFE3}"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7BB-4367-9B29-7AA523D2649D}"/>
                </c:ext>
              </c:extLst>
            </c:dLbl>
            <c:dLbl>
              <c:idx val="7"/>
              <c:delete val="1"/>
              <c:extLst>
                <c:ext xmlns:c15="http://schemas.microsoft.com/office/drawing/2012/chart" uri="{CE6537A1-D6FC-4f65-9D91-7224C49458BB}"/>
                <c:ext xmlns:c16="http://schemas.microsoft.com/office/drawing/2014/chart" uri="{C3380CC4-5D6E-409C-BE32-E72D297353CC}">
                  <c16:uniqueId val="{0000000F-E7BB-4367-9B29-7AA523D2649D}"/>
                </c:ext>
              </c:extLst>
            </c:dLbl>
            <c:dLbl>
              <c:idx val="8"/>
              <c:layout>
                <c:manualLayout>
                  <c:x val="-1.1845320142573043E-2"/>
                  <c:y val="-0.21172702114875216"/>
                </c:manualLayout>
              </c:layout>
              <c:tx>
                <c:rich>
                  <a:bodyPr/>
                  <a:lstStyle/>
                  <a:p>
                    <a:fld id="{0545E1D2-DF2F-418D-B503-01928B951E19}" type="VALUE">
                      <a:rPr lang="en-US"/>
                      <a:pPr/>
                      <a:t>[VALEUR]</a:t>
                    </a:fld>
                    <a:r>
                      <a:rPr lang="en-US" baseline="0"/>
                      <a:t>h (</a:t>
                    </a:r>
                    <a:fld id="{70EFA89A-0AF1-4A57-AB05-F58CD773859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E7BB-4367-9B29-7AA523D2649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PT!$A$2:$A$10</c:f>
              <c:strCache>
                <c:ptCount val="9"/>
                <c:pt idx="0">
                  <c:v>Maths</c:v>
                </c:pt>
                <c:pt idx="1">
                  <c:v>Physique/chimie</c:v>
                </c:pt>
                <c:pt idx="2">
                  <c:v>SII</c:v>
                </c:pt>
                <c:pt idx="3">
                  <c:v>Info</c:v>
                </c:pt>
                <c:pt idx="4">
                  <c:v>Chimie</c:v>
                </c:pt>
                <c:pt idx="5">
                  <c:v>Français Philo</c:v>
                </c:pt>
                <c:pt idx="6">
                  <c:v>LV1</c:v>
                </c:pt>
                <c:pt idx="7">
                  <c:v>TIPE</c:v>
                </c:pt>
                <c:pt idx="8">
                  <c:v>EPS</c:v>
                </c:pt>
              </c:strCache>
            </c:strRef>
          </c:cat>
          <c:val>
            <c:numRef>
              <c:f>PT!$B$2:$B$10</c:f>
              <c:numCache>
                <c:formatCode>General</c:formatCode>
                <c:ptCount val="9"/>
                <c:pt idx="0">
                  <c:v>9</c:v>
                </c:pt>
                <c:pt idx="1">
                  <c:v>8</c:v>
                </c:pt>
                <c:pt idx="2">
                  <c:v>8.5</c:v>
                </c:pt>
                <c:pt idx="3">
                  <c:v>2</c:v>
                </c:pt>
                <c:pt idx="4">
                  <c:v>0</c:v>
                </c:pt>
                <c:pt idx="5">
                  <c:v>2</c:v>
                </c:pt>
                <c:pt idx="6">
                  <c:v>2</c:v>
                </c:pt>
                <c:pt idx="7">
                  <c:v>0</c:v>
                </c:pt>
                <c:pt idx="8">
                  <c:v>2</c:v>
                </c:pt>
              </c:numCache>
            </c:numRef>
          </c:val>
          <c:extLst>
            <c:ext xmlns:c16="http://schemas.microsoft.com/office/drawing/2014/chart" uri="{C3380CC4-5D6E-409C-BE32-E72D297353CC}">
              <c16:uniqueId val="{00000012-E7BB-4367-9B29-7AA523D2649D}"/>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7"/>
        <c:delete val="1"/>
      </c:legendEntry>
      <c:layout>
        <c:manualLayout>
          <c:xMode val="edge"/>
          <c:yMode val="edge"/>
          <c:x val="0.63840915596510683"/>
          <c:y val="0.13434831546253903"/>
          <c:w val="0.33108836395450569"/>
          <c:h val="0.7850426952599375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5875" cap="flat" cmpd="sng" algn="ctr">
      <a:solidFill>
        <a:srgbClr val="C00000"/>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PSI</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manualLayout>
          <c:layoutTarget val="inner"/>
          <c:xMode val="edge"/>
          <c:yMode val="edge"/>
          <c:x val="0.17370428696412948"/>
          <c:y val="0.26134259259259257"/>
          <c:w val="0.38105555555555554"/>
          <c:h val="0.63509259259259254"/>
        </c:manualLayout>
      </c:layout>
      <c:doughnutChart>
        <c:varyColors val="1"/>
        <c:ser>
          <c:idx val="0"/>
          <c:order val="0"/>
          <c:spPr>
            <a:effectLst>
              <a:outerShdw blurRad="254000" sx="102000" sy="102000" algn="ctr" rotWithShape="0">
                <a:srgbClr val="00B050">
                  <a:alpha val="20000"/>
                </a:srgbClr>
              </a:outerShdw>
            </a:effectLst>
          </c:spPr>
          <c:dPt>
            <c:idx val="0"/>
            <c:bubble3D val="0"/>
            <c:spPr>
              <a:solidFill>
                <a:srgbClr val="CC66FF"/>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1-39EB-423A-B106-EB9FE3FC2DB5}"/>
              </c:ext>
            </c:extLst>
          </c:dPt>
          <c:dPt>
            <c:idx val="1"/>
            <c:bubble3D val="0"/>
            <c:spPr>
              <a:solidFill>
                <a:schemeClr val="accent2"/>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3-39EB-423A-B106-EB9FE3FC2DB5}"/>
              </c:ext>
            </c:extLst>
          </c:dPt>
          <c:dPt>
            <c:idx val="2"/>
            <c:bubble3D val="0"/>
            <c:explosion val="31"/>
            <c:spPr>
              <a:solidFill>
                <a:srgbClr val="33CC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5-39EB-423A-B106-EB9FE3FC2DB5}"/>
              </c:ext>
            </c:extLst>
          </c:dPt>
          <c:dPt>
            <c:idx val="3"/>
            <c:bubble3D val="0"/>
            <c:spPr>
              <a:solidFill>
                <a:srgbClr val="CCFF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7-39EB-423A-B106-EB9FE3FC2DB5}"/>
              </c:ext>
            </c:extLst>
          </c:dPt>
          <c:dPt>
            <c:idx val="4"/>
            <c:bubble3D val="0"/>
            <c:spPr>
              <a:solidFill>
                <a:schemeClr val="accent4">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9-39EB-423A-B106-EB9FE3FC2DB5}"/>
              </c:ext>
            </c:extLst>
          </c:dPt>
          <c:dPt>
            <c:idx val="5"/>
            <c:bubble3D val="0"/>
            <c:spPr>
              <a:solidFill>
                <a:schemeClr val="accent5">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B-39EB-423A-B106-EB9FE3FC2DB5}"/>
              </c:ext>
            </c:extLst>
          </c:dPt>
          <c:dPt>
            <c:idx val="6"/>
            <c:bubble3D val="0"/>
            <c:spPr>
              <a:solidFill>
                <a:schemeClr val="accent1">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D-39EB-423A-B106-EB9FE3FC2DB5}"/>
              </c:ext>
            </c:extLst>
          </c:dPt>
          <c:dPt>
            <c:idx val="7"/>
            <c:bubble3D val="0"/>
            <c:spPr>
              <a:solidFill>
                <a:schemeClr val="accent2">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F-39EB-423A-B106-EB9FE3FC2DB5}"/>
              </c:ext>
            </c:extLst>
          </c:dPt>
          <c:dPt>
            <c:idx val="8"/>
            <c:bubble3D val="0"/>
            <c:spPr>
              <a:solidFill>
                <a:schemeClr val="accent3">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11-39EB-423A-B106-EB9FE3FC2DB5}"/>
              </c:ext>
            </c:extLst>
          </c:dPt>
          <c:dLbls>
            <c:dLbl>
              <c:idx val="0"/>
              <c:layout>
                <c:manualLayout>
                  <c:x val="3.0816507818322469E-2"/>
                  <c:y val="-6.2872084287005803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ED351AE5-9E20-46C0-B3AB-88DCCDA81A3A}" type="VALUE">
                      <a:rPr lang="en-US"/>
                      <a:pPr>
                        <a:defRPr sz="1000" b="1" i="0" u="none" strike="noStrike" kern="1200" baseline="0">
                          <a:solidFill>
                            <a:schemeClr val="lt1"/>
                          </a:solidFill>
                          <a:latin typeface="+mn-lt"/>
                          <a:ea typeface="+mn-ea"/>
                          <a:cs typeface="+mn-cs"/>
                        </a:defRPr>
                      </a:pPr>
                      <a:t>[VALEUR]</a:t>
                    </a:fld>
                    <a:r>
                      <a:rPr lang="en-US" baseline="0"/>
                      <a:t>h ( </a:t>
                    </a:r>
                    <a:fld id="{6FC5378D-3AD8-4A75-81A2-0A2367DB08A0}" type="PERCENTAGE">
                      <a:rPr lang="en-US" baseline="0"/>
                      <a:pPr>
                        <a:defRPr sz="1000" b="1" i="0" u="none" strike="noStrike" kern="1200" baseline="0">
                          <a:solidFill>
                            <a:schemeClr val="lt1"/>
                          </a:solidFill>
                          <a:latin typeface="+mn-lt"/>
                          <a:ea typeface="+mn-ea"/>
                          <a:cs typeface="+mn-cs"/>
                        </a:defRPr>
                      </a:pPr>
                      <a:t>[POURCENTAGE]</a:t>
                    </a:fld>
                    <a:r>
                      <a:rPr lang="en-US" baseline="0"/>
                      <a:t>)</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manualLayout>
                      <c:w val="0.19654946358065192"/>
                      <c:h val="6.5019902583760322E-2"/>
                    </c:manualLayout>
                  </c15:layout>
                  <c15:dlblFieldTable/>
                  <c15:showDataLabelsRange val="0"/>
                </c:ext>
                <c:ext xmlns:c16="http://schemas.microsoft.com/office/drawing/2014/chart" uri="{C3380CC4-5D6E-409C-BE32-E72D297353CC}">
                  <c16:uniqueId val="{00000001-39EB-423A-B106-EB9FE3FC2DB5}"/>
                </c:ext>
              </c:extLst>
            </c:dLbl>
            <c:dLbl>
              <c:idx val="1"/>
              <c:layout>
                <c:manualLayout>
                  <c:x val="0"/>
                  <c:y val="9.2592592592592587E-3"/>
                </c:manualLayout>
              </c:layout>
              <c:tx>
                <c:rich>
                  <a:bodyPr/>
                  <a:lstStyle/>
                  <a:p>
                    <a:fld id="{CEB2F22E-8A33-4605-8A4D-DB675D2FBAEB}" type="VALUE">
                      <a:rPr lang="en-US"/>
                      <a:pPr/>
                      <a:t>[VALEUR]</a:t>
                    </a:fld>
                    <a:r>
                      <a:rPr lang="en-US" baseline="0"/>
                      <a:t>h ( </a:t>
                    </a:r>
                    <a:fld id="{0F717211-7918-4241-AE26-4B279AF5B28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EB-423A-B106-EB9FE3FC2DB5}"/>
                </c:ext>
              </c:extLst>
            </c:dLbl>
            <c:dLbl>
              <c:idx val="2"/>
              <c:layout>
                <c:manualLayout>
                  <c:x val="-8.200212383441717E-2"/>
                  <c:y val="0.13198901856375567"/>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917A0E31-C0A2-40BF-92E1-1EECB606BE74}" type="VALUE">
                      <a:rPr lang="en-US"/>
                      <a:pPr>
                        <a:defRPr sz="1000" b="1" i="0" u="none" strike="noStrike" kern="1200" baseline="0">
                          <a:solidFill>
                            <a:schemeClr val="lt1"/>
                          </a:solidFill>
                          <a:latin typeface="+mn-lt"/>
                          <a:ea typeface="+mn-ea"/>
                          <a:cs typeface="+mn-cs"/>
                        </a:defRPr>
                      </a:pPr>
                      <a:t>[VALEUR]</a:t>
                    </a:fld>
                    <a:r>
                      <a:rPr lang="en-US" baseline="0"/>
                      <a:t>h  (</a:t>
                    </a:r>
                    <a:fld id="{827F84FE-BDF3-43B3-8506-120C4FB1F964}" type="PERCENTAGE">
                      <a:rPr lang="en-US" baseline="0"/>
                      <a:pPr>
                        <a:defRPr sz="1000" b="1" i="0" u="none" strike="noStrike" kern="1200" baseline="0">
                          <a:solidFill>
                            <a:schemeClr val="lt1"/>
                          </a:solidFill>
                          <a:latin typeface="+mn-lt"/>
                          <a:ea typeface="+mn-ea"/>
                          <a:cs typeface="+mn-cs"/>
                        </a:defRPr>
                      </a:pPr>
                      <a:t>[POURCENTAGE]</a:t>
                    </a:fld>
                    <a:r>
                      <a:rPr lang="en-US" baseline="0"/>
                      <a:t>)</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manualLayout>
                      <c:w val="0.18437050697218507"/>
                      <c:h val="9.7263484651081686E-2"/>
                    </c:manualLayout>
                  </c15:layout>
                  <c15:dlblFieldTable/>
                  <c15:showDataLabelsRange val="0"/>
                </c:ext>
                <c:ext xmlns:c16="http://schemas.microsoft.com/office/drawing/2014/chart" uri="{C3380CC4-5D6E-409C-BE32-E72D297353CC}">
                  <c16:uniqueId val="{00000005-39EB-423A-B106-EB9FE3FC2DB5}"/>
                </c:ext>
              </c:extLst>
            </c:dLbl>
            <c:dLbl>
              <c:idx val="3"/>
              <c:layout>
                <c:manualLayout>
                  <c:x val="-0.12515452815496858"/>
                  <c:y val="-3.7215525496337477E-3"/>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7D487C6F-CE04-4CA0-B7BC-D5CE5409815B}" type="VALUE">
                      <a:rPr lang="en-US"/>
                      <a:pPr>
                        <a:defRPr sz="1000" b="1" i="0" u="none" strike="noStrike" kern="1200" baseline="0">
                          <a:solidFill>
                            <a:schemeClr val="lt1"/>
                          </a:solidFill>
                          <a:latin typeface="+mn-lt"/>
                          <a:ea typeface="+mn-ea"/>
                          <a:cs typeface="+mn-cs"/>
                        </a:defRPr>
                      </a:pPr>
                      <a:t>[VALEUR]</a:t>
                    </a:fld>
                    <a:r>
                      <a:rPr lang="en-US" baseline="0"/>
                      <a:t>h (</a:t>
                    </a:r>
                    <a:fld id="{CF247762-8422-4A13-9B80-2C2352FE1168}" type="PERCENTAGE">
                      <a:rPr lang="en-US" baseline="0"/>
                      <a:pPr>
                        <a:defRPr sz="1000" b="1" i="0" u="none" strike="noStrike" kern="1200" baseline="0">
                          <a:solidFill>
                            <a:schemeClr val="lt1"/>
                          </a:solidFill>
                          <a:latin typeface="+mn-lt"/>
                          <a:ea typeface="+mn-ea"/>
                          <a:cs typeface="+mn-cs"/>
                        </a:defRPr>
                      </a:pPr>
                      <a:t>[POURCENTAGE]</a:t>
                    </a:fld>
                    <a:r>
                      <a:rPr lang="en-US" baseline="0"/>
                      <a:t>)</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manualLayout>
                      <c:w val="0.15040931066348445"/>
                      <c:h val="5.9645972239206757E-2"/>
                    </c:manualLayout>
                  </c15:layout>
                  <c15:dlblFieldTable/>
                  <c15:showDataLabelsRange val="0"/>
                </c:ext>
                <c:ext xmlns:c16="http://schemas.microsoft.com/office/drawing/2014/chart" uri="{C3380CC4-5D6E-409C-BE32-E72D297353CC}">
                  <c16:uniqueId val="{00000007-39EB-423A-B106-EB9FE3FC2DB5}"/>
                </c:ext>
              </c:extLst>
            </c:dLbl>
            <c:dLbl>
              <c:idx val="4"/>
              <c:delete val="1"/>
              <c:extLst>
                <c:ext xmlns:c15="http://schemas.microsoft.com/office/drawing/2012/chart" uri="{CE6537A1-D6FC-4f65-9D91-7224C49458BB}">
                  <c15:layout>
                    <c:manualLayout>
                      <c:w val="0.11791666666666667"/>
                      <c:h val="7.0393700787401578E-2"/>
                    </c:manualLayout>
                  </c15:layout>
                </c:ext>
                <c:ext xmlns:c16="http://schemas.microsoft.com/office/drawing/2014/chart" uri="{C3380CC4-5D6E-409C-BE32-E72D297353CC}">
                  <c16:uniqueId val="{00000009-39EB-423A-B106-EB9FE3FC2DB5}"/>
                </c:ext>
              </c:extLst>
            </c:dLbl>
            <c:dLbl>
              <c:idx val="5"/>
              <c:layout>
                <c:manualLayout>
                  <c:x val="-0.10125580765762418"/>
                  <c:y val="-5.2414439200748508E-2"/>
                </c:manualLayout>
              </c:layout>
              <c:tx>
                <c:rich>
                  <a:bodyPr/>
                  <a:lstStyle/>
                  <a:p>
                    <a:fld id="{C0A3351B-9053-468E-BC87-49BB865CA0FE}" type="VALUE">
                      <a:rPr lang="en-US"/>
                      <a:pPr/>
                      <a:t>[VALEUR]</a:t>
                    </a:fld>
                    <a:r>
                      <a:rPr lang="en-US" baseline="0"/>
                      <a:t>h (</a:t>
                    </a:r>
                    <a:fld id="{AABFAD59-B3B0-425C-9F5A-27BBBE12A99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9EB-423A-B106-EB9FE3FC2DB5}"/>
                </c:ext>
              </c:extLst>
            </c:dLbl>
            <c:dLbl>
              <c:idx val="6"/>
              <c:layout>
                <c:manualLayout>
                  <c:x val="-0.12059392193342468"/>
                  <c:y val="-0.16245349117173263"/>
                </c:manualLayout>
              </c:layout>
              <c:tx>
                <c:rich>
                  <a:bodyPr/>
                  <a:lstStyle/>
                  <a:p>
                    <a:fld id="{1E262C1F-1382-4351-B298-1F383774EFF6}" type="VALUE">
                      <a:rPr lang="en-US"/>
                      <a:pPr/>
                      <a:t>[VALEUR]</a:t>
                    </a:fld>
                    <a:r>
                      <a:rPr lang="en-US" baseline="0"/>
                      <a:t>h (</a:t>
                    </a:r>
                    <a:fld id="{7FE198EF-1337-408A-B20C-957E3474EFE3}"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9EB-423A-B106-EB9FE3FC2DB5}"/>
                </c:ext>
              </c:extLst>
            </c:dLbl>
            <c:dLbl>
              <c:idx val="7"/>
              <c:delete val="1"/>
              <c:extLst>
                <c:ext xmlns:c15="http://schemas.microsoft.com/office/drawing/2012/chart" uri="{CE6537A1-D6FC-4f65-9D91-7224C49458BB}"/>
                <c:ext xmlns:c16="http://schemas.microsoft.com/office/drawing/2014/chart" uri="{C3380CC4-5D6E-409C-BE32-E72D297353CC}">
                  <c16:uniqueId val="{0000000F-39EB-423A-B106-EB9FE3FC2DB5}"/>
                </c:ext>
              </c:extLst>
            </c:dLbl>
            <c:dLbl>
              <c:idx val="8"/>
              <c:layout>
                <c:manualLayout>
                  <c:x val="1.5826079804208439E-2"/>
                  <c:y val="-0.18485770297906159"/>
                </c:manualLayout>
              </c:layout>
              <c:tx>
                <c:rich>
                  <a:bodyPr/>
                  <a:lstStyle/>
                  <a:p>
                    <a:fld id="{0545E1D2-DF2F-418D-B503-01928B951E19}" type="VALUE">
                      <a:rPr lang="en-US"/>
                      <a:pPr/>
                      <a:t>[VALEUR]</a:t>
                    </a:fld>
                    <a:r>
                      <a:rPr lang="en-US" baseline="0"/>
                      <a:t>h (</a:t>
                    </a:r>
                    <a:fld id="{70EFA89A-0AF1-4A57-AB05-F58CD773859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39EB-423A-B106-EB9FE3FC2DB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PSI!$A$2:$A$10</c:f>
              <c:strCache>
                <c:ptCount val="9"/>
                <c:pt idx="0">
                  <c:v>Maths</c:v>
                </c:pt>
                <c:pt idx="1">
                  <c:v>Physique/Chimie</c:v>
                </c:pt>
                <c:pt idx="2">
                  <c:v>SII</c:v>
                </c:pt>
                <c:pt idx="3">
                  <c:v>Info</c:v>
                </c:pt>
                <c:pt idx="4">
                  <c:v>Chimie</c:v>
                </c:pt>
                <c:pt idx="5">
                  <c:v>Français Philo</c:v>
                </c:pt>
                <c:pt idx="6">
                  <c:v>LV1</c:v>
                </c:pt>
                <c:pt idx="7">
                  <c:v>TIPE</c:v>
                </c:pt>
                <c:pt idx="8">
                  <c:v>EPS</c:v>
                </c:pt>
              </c:strCache>
            </c:strRef>
          </c:cat>
          <c:val>
            <c:numRef>
              <c:f>PSI!$B$2:$B$10</c:f>
              <c:numCache>
                <c:formatCode>General</c:formatCode>
                <c:ptCount val="9"/>
                <c:pt idx="0">
                  <c:v>10</c:v>
                </c:pt>
                <c:pt idx="1">
                  <c:v>10</c:v>
                </c:pt>
                <c:pt idx="2">
                  <c:v>4</c:v>
                </c:pt>
                <c:pt idx="3">
                  <c:v>2</c:v>
                </c:pt>
                <c:pt idx="4">
                  <c:v>0</c:v>
                </c:pt>
                <c:pt idx="5">
                  <c:v>2</c:v>
                </c:pt>
                <c:pt idx="6">
                  <c:v>2</c:v>
                </c:pt>
                <c:pt idx="7">
                  <c:v>0</c:v>
                </c:pt>
                <c:pt idx="8">
                  <c:v>2</c:v>
                </c:pt>
              </c:numCache>
            </c:numRef>
          </c:val>
          <c:extLst>
            <c:ext xmlns:c16="http://schemas.microsoft.com/office/drawing/2014/chart" uri="{C3380CC4-5D6E-409C-BE32-E72D297353CC}">
              <c16:uniqueId val="{00000012-39EB-423A-B106-EB9FE3FC2DB5}"/>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7"/>
        <c:delete val="1"/>
      </c:legendEntry>
      <c:layout>
        <c:manualLayout>
          <c:xMode val="edge"/>
          <c:yMode val="edge"/>
          <c:x val="0.65780052493438324"/>
          <c:y val="0.10642133275007289"/>
          <c:w val="0.32553280839895016"/>
          <c:h val="0.7777821522309711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5875" cap="flat" cmpd="sng" algn="ctr">
      <a:solidFill>
        <a:srgbClr val="C00000"/>
      </a:solidFill>
      <a:round/>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MP</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manualLayout>
          <c:layoutTarget val="inner"/>
          <c:xMode val="edge"/>
          <c:yMode val="edge"/>
          <c:x val="0.17370428696412948"/>
          <c:y val="0.26134259259259257"/>
          <c:w val="0.38105555555555554"/>
          <c:h val="0.63509259259259254"/>
        </c:manualLayout>
      </c:layout>
      <c:doughnutChart>
        <c:varyColors val="1"/>
        <c:ser>
          <c:idx val="0"/>
          <c:order val="0"/>
          <c:spPr>
            <a:effectLst>
              <a:outerShdw blurRad="254000" sx="102000" sy="102000" algn="ctr" rotWithShape="0">
                <a:srgbClr val="00B050">
                  <a:alpha val="20000"/>
                </a:srgbClr>
              </a:outerShdw>
            </a:effectLst>
          </c:spPr>
          <c:dPt>
            <c:idx val="0"/>
            <c:bubble3D val="0"/>
            <c:spPr>
              <a:solidFill>
                <a:srgbClr val="CC66FF"/>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1-22D8-446C-95A3-F3DE8AAA0F29}"/>
              </c:ext>
            </c:extLst>
          </c:dPt>
          <c:dPt>
            <c:idx val="1"/>
            <c:bubble3D val="0"/>
            <c:spPr>
              <a:solidFill>
                <a:schemeClr val="accent2"/>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3-22D8-446C-95A3-F3DE8AAA0F29}"/>
              </c:ext>
            </c:extLst>
          </c:dPt>
          <c:dPt>
            <c:idx val="2"/>
            <c:bubble3D val="0"/>
            <c:explosion val="31"/>
            <c:spPr>
              <a:solidFill>
                <a:srgbClr val="33CC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5-22D8-446C-95A3-F3DE8AAA0F29}"/>
              </c:ext>
            </c:extLst>
          </c:dPt>
          <c:dPt>
            <c:idx val="3"/>
            <c:bubble3D val="0"/>
            <c:spPr>
              <a:solidFill>
                <a:srgbClr val="CCFF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7-22D8-446C-95A3-F3DE8AAA0F29}"/>
              </c:ext>
            </c:extLst>
          </c:dPt>
          <c:dPt>
            <c:idx val="4"/>
            <c:bubble3D val="0"/>
            <c:spPr>
              <a:solidFill>
                <a:schemeClr val="accent4">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9-22D8-446C-95A3-F3DE8AAA0F29}"/>
              </c:ext>
            </c:extLst>
          </c:dPt>
          <c:dPt>
            <c:idx val="5"/>
            <c:bubble3D val="0"/>
            <c:spPr>
              <a:solidFill>
                <a:schemeClr val="accent5">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B-22D8-446C-95A3-F3DE8AAA0F29}"/>
              </c:ext>
            </c:extLst>
          </c:dPt>
          <c:dPt>
            <c:idx val="6"/>
            <c:bubble3D val="0"/>
            <c:spPr>
              <a:solidFill>
                <a:schemeClr val="accent1">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D-22D8-446C-95A3-F3DE8AAA0F29}"/>
              </c:ext>
            </c:extLst>
          </c:dPt>
          <c:dPt>
            <c:idx val="7"/>
            <c:bubble3D val="0"/>
            <c:spPr>
              <a:solidFill>
                <a:schemeClr val="accent2">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F-22D8-446C-95A3-F3DE8AAA0F29}"/>
              </c:ext>
            </c:extLst>
          </c:dPt>
          <c:dPt>
            <c:idx val="8"/>
            <c:bubble3D val="0"/>
            <c:spPr>
              <a:solidFill>
                <a:schemeClr val="accent3">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11-22D8-446C-95A3-F3DE8AAA0F29}"/>
              </c:ext>
            </c:extLst>
          </c:dPt>
          <c:dLbls>
            <c:dLbl>
              <c:idx val="0"/>
              <c:layout>
                <c:manualLayout>
                  <c:x val="3.773425027670145E-2"/>
                  <c:y val="-6.5559049459282592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ED351AE5-9E20-46C0-B3AB-88DCCDA81A3A}" type="VALUE">
                      <a:rPr lang="en-US"/>
                      <a:pPr>
                        <a:defRPr sz="1000" b="1" i="0" u="none" strike="noStrike" kern="1200" baseline="0">
                          <a:solidFill>
                            <a:schemeClr val="lt1"/>
                          </a:solidFill>
                          <a:latin typeface="+mn-lt"/>
                          <a:ea typeface="+mn-ea"/>
                          <a:cs typeface="+mn-cs"/>
                        </a:defRPr>
                      </a:pPr>
                      <a:t>[VALEUR]</a:t>
                    </a:fld>
                    <a:r>
                      <a:rPr lang="en-US" baseline="0"/>
                      <a:t>h ( </a:t>
                    </a:r>
                    <a:fld id="{6FC5378D-3AD8-4A75-81A2-0A2367DB08A0}" type="PERCENTAGE">
                      <a:rPr lang="en-US" baseline="0"/>
                      <a:pPr>
                        <a:defRPr sz="1000" b="1" i="0" u="none" strike="noStrike" kern="1200" baseline="0">
                          <a:solidFill>
                            <a:schemeClr val="lt1"/>
                          </a:solidFill>
                          <a:latin typeface="+mn-lt"/>
                          <a:ea typeface="+mn-ea"/>
                          <a:cs typeface="+mn-cs"/>
                        </a:defRPr>
                      </a:pPr>
                      <a:t>[POURCENTAGE]</a:t>
                    </a:fld>
                    <a:r>
                      <a:rPr lang="en-US" baseline="0"/>
                      <a:t>)</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manualLayout>
                      <c:w val="0.21038494849740988"/>
                      <c:h val="5.9645972239206757E-2"/>
                    </c:manualLayout>
                  </c15:layout>
                  <c15:dlblFieldTable/>
                  <c15:showDataLabelsRange val="0"/>
                </c:ext>
                <c:ext xmlns:c16="http://schemas.microsoft.com/office/drawing/2014/chart" uri="{C3380CC4-5D6E-409C-BE32-E72D297353CC}">
                  <c16:uniqueId val="{00000001-22D8-446C-95A3-F3DE8AAA0F29}"/>
                </c:ext>
              </c:extLst>
            </c:dLbl>
            <c:dLbl>
              <c:idx val="1"/>
              <c:layout>
                <c:manualLayout>
                  <c:x val="2.0753555612447745E-2"/>
                  <c:y val="2.0007100358360758E-2"/>
                </c:manualLayout>
              </c:layout>
              <c:tx>
                <c:rich>
                  <a:bodyPr/>
                  <a:lstStyle/>
                  <a:p>
                    <a:fld id="{CEB2F22E-8A33-4605-8A4D-DB675D2FBAEB}" type="VALUE">
                      <a:rPr lang="en-US"/>
                      <a:pPr/>
                      <a:t>[VALEUR]</a:t>
                    </a:fld>
                    <a:r>
                      <a:rPr lang="en-US" baseline="0" dirty="0"/>
                      <a:t>h ( </a:t>
                    </a:r>
                    <a:fld id="{0F717211-7918-4241-AE26-4B279AF5B28E}" type="PERCENTAGE">
                      <a:rPr lang="en-US" baseline="0"/>
                      <a:pPr/>
                      <a:t>[POURCENTAGE]</a:t>
                    </a:fld>
                    <a:r>
                      <a:rPr lang="en-US" baseline="0" dirty="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D8-446C-95A3-F3DE8AAA0F29}"/>
                </c:ext>
              </c:extLst>
            </c:dLbl>
            <c:dLbl>
              <c:idx val="2"/>
              <c:layout>
                <c:manualLayout>
                  <c:x val="-0.10822679659881361"/>
                  <c:y val="0.15348452836990911"/>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917A0E31-C0A2-40BF-92E1-1EECB606BE74}" type="VALUE">
                      <a:rPr lang="en-US"/>
                      <a:pPr>
                        <a:defRPr sz="1000" b="1" i="0" u="none" strike="noStrike" kern="1200" baseline="0">
                          <a:solidFill>
                            <a:schemeClr val="lt1"/>
                          </a:solidFill>
                          <a:latin typeface="+mn-lt"/>
                          <a:ea typeface="+mn-ea"/>
                          <a:cs typeface="+mn-cs"/>
                        </a:defRPr>
                      </a:pPr>
                      <a:t>[VALEUR]</a:t>
                    </a:fld>
                    <a:r>
                      <a:rPr lang="en-US" baseline="0"/>
                      <a:t>h  (</a:t>
                    </a:r>
                    <a:fld id="{827F84FE-BDF3-43B3-8506-120C4FB1F964}" type="PERCENTAGE">
                      <a:rPr lang="en-US" baseline="0"/>
                      <a:pPr>
                        <a:defRPr sz="1000" b="1" i="0" u="none" strike="noStrike" kern="1200" baseline="0">
                          <a:solidFill>
                            <a:schemeClr val="lt1"/>
                          </a:solidFill>
                          <a:latin typeface="+mn-lt"/>
                          <a:ea typeface="+mn-ea"/>
                          <a:cs typeface="+mn-cs"/>
                        </a:defRPr>
                      </a:pPr>
                      <a:t>[POURCENTAGE]</a:t>
                    </a:fld>
                    <a:r>
                      <a:rPr lang="en-US" baseline="0"/>
                      <a:t>)</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manualLayout>
                      <c:w val="0.17745270531585169"/>
                      <c:h val="7.5767763272867453E-2"/>
                    </c:manualLayout>
                  </c15:layout>
                  <c15:dlblFieldTable/>
                  <c15:showDataLabelsRange val="0"/>
                </c:ext>
                <c:ext xmlns:c16="http://schemas.microsoft.com/office/drawing/2014/chart" uri="{C3380CC4-5D6E-409C-BE32-E72D297353CC}">
                  <c16:uniqueId val="{00000005-22D8-446C-95A3-F3DE8AAA0F29}"/>
                </c:ext>
              </c:extLst>
            </c:dLbl>
            <c:dLbl>
              <c:idx val="3"/>
              <c:layout>
                <c:manualLayout>
                  <c:x val="-0.10440073427278125"/>
                  <c:y val="-9.0950597500656927E-3"/>
                </c:manualLayout>
              </c:layout>
              <c:tx>
                <c:rich>
                  <a:bodyPr/>
                  <a:lstStyle/>
                  <a:p>
                    <a:fld id="{7D487C6F-CE04-4CA0-B7BC-D5CE5409815B}" type="VALUE">
                      <a:rPr lang="en-US"/>
                      <a:pPr/>
                      <a:t>[VALEUR]</a:t>
                    </a:fld>
                    <a:r>
                      <a:rPr lang="en-US" baseline="0"/>
                      <a:t>h (</a:t>
                    </a:r>
                    <a:fld id="{CF247762-8422-4A13-9B80-2C2352FE1168}"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5040935162841876"/>
                      <c:h val="7.0393832928313887E-2"/>
                    </c:manualLayout>
                  </c15:layout>
                  <c15:dlblFieldTable/>
                  <c15:showDataLabelsRange val="0"/>
                </c:ext>
                <c:ext xmlns:c16="http://schemas.microsoft.com/office/drawing/2014/chart" uri="{C3380CC4-5D6E-409C-BE32-E72D297353CC}">
                  <c16:uniqueId val="{00000007-22D8-446C-95A3-F3DE8AAA0F29}"/>
                </c:ext>
              </c:extLst>
            </c:dLbl>
            <c:dLbl>
              <c:idx val="4"/>
              <c:delete val="1"/>
              <c:extLst>
                <c:ext xmlns:c15="http://schemas.microsoft.com/office/drawing/2012/chart" uri="{CE6537A1-D6FC-4f65-9D91-7224C49458BB}">
                  <c15:layout>
                    <c:manualLayout>
                      <c:w val="0.11791666666666667"/>
                      <c:h val="7.0393700787401578E-2"/>
                    </c:manualLayout>
                  </c15:layout>
                </c:ext>
                <c:ext xmlns:c16="http://schemas.microsoft.com/office/drawing/2014/chart" uri="{C3380CC4-5D6E-409C-BE32-E72D297353CC}">
                  <c16:uniqueId val="{00000009-22D8-446C-95A3-F3DE8AAA0F29}"/>
                </c:ext>
              </c:extLst>
            </c:dLbl>
            <c:dLbl>
              <c:idx val="5"/>
              <c:layout>
                <c:manualLayout>
                  <c:x val="-0.12546831678314441"/>
                  <c:y val="-5.2414439200748508E-2"/>
                </c:manualLayout>
              </c:layout>
              <c:tx>
                <c:rich>
                  <a:bodyPr/>
                  <a:lstStyle/>
                  <a:p>
                    <a:fld id="{C0A3351B-9053-468E-BC87-49BB865CA0FE}" type="VALUE">
                      <a:rPr lang="en-US"/>
                      <a:pPr/>
                      <a:t>[VALEUR]</a:t>
                    </a:fld>
                    <a:r>
                      <a:rPr lang="en-US" baseline="0"/>
                      <a:t>h (</a:t>
                    </a:r>
                    <a:fld id="{AABFAD59-B3B0-425C-9F5A-27BBBE12A99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2D8-446C-95A3-F3DE8AAA0F29}"/>
                </c:ext>
              </c:extLst>
            </c:dLbl>
            <c:dLbl>
              <c:idx val="6"/>
              <c:layout>
                <c:manualLayout>
                  <c:x val="-9.9840399165500068E-2"/>
                  <c:y val="-0.16245349117173263"/>
                </c:manualLayout>
              </c:layout>
              <c:tx>
                <c:rich>
                  <a:bodyPr/>
                  <a:lstStyle/>
                  <a:p>
                    <a:fld id="{1E262C1F-1382-4351-B298-1F383774EFF6}" type="VALUE">
                      <a:rPr lang="en-US"/>
                      <a:pPr/>
                      <a:t>[VALEUR]</a:t>
                    </a:fld>
                    <a:r>
                      <a:rPr lang="en-US" baseline="0"/>
                      <a:t>h (</a:t>
                    </a:r>
                    <a:fld id="{7FE198EF-1337-408A-B20C-957E3474EFE3}"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2D8-446C-95A3-F3DE8AAA0F29}"/>
                </c:ext>
              </c:extLst>
            </c:dLbl>
            <c:dLbl>
              <c:idx val="7"/>
              <c:delete val="1"/>
              <c:extLst>
                <c:ext xmlns:c15="http://schemas.microsoft.com/office/drawing/2012/chart" uri="{CE6537A1-D6FC-4f65-9D91-7224C49458BB}"/>
                <c:ext xmlns:c16="http://schemas.microsoft.com/office/drawing/2014/chart" uri="{C3380CC4-5D6E-409C-BE32-E72D297353CC}">
                  <c16:uniqueId val="{0000000F-22D8-446C-95A3-F3DE8AAA0F29}"/>
                </c:ext>
              </c:extLst>
            </c:dLbl>
            <c:dLbl>
              <c:idx val="8"/>
              <c:layout>
                <c:manualLayout>
                  <c:x val="-1.4685455624976486E-3"/>
                  <c:y val="-0.20097949401272225"/>
                </c:manualLayout>
              </c:layout>
              <c:tx>
                <c:rich>
                  <a:bodyPr/>
                  <a:lstStyle/>
                  <a:p>
                    <a:fld id="{0545E1D2-DF2F-418D-B503-01928B951E19}" type="VALUE">
                      <a:rPr lang="en-US"/>
                      <a:pPr/>
                      <a:t>[VALEUR]</a:t>
                    </a:fld>
                    <a:r>
                      <a:rPr lang="en-US" baseline="0"/>
                      <a:t>h (</a:t>
                    </a:r>
                    <a:fld id="{70EFA89A-0AF1-4A57-AB05-F58CD773859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22D8-446C-95A3-F3DE8AAA0F2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MP!$A$2:$A$10</c:f>
              <c:strCache>
                <c:ptCount val="9"/>
                <c:pt idx="0">
                  <c:v>Maths</c:v>
                </c:pt>
                <c:pt idx="1">
                  <c:v>Physique</c:v>
                </c:pt>
                <c:pt idx="2">
                  <c:v>SII ou info</c:v>
                </c:pt>
                <c:pt idx="3">
                  <c:v>Info</c:v>
                </c:pt>
                <c:pt idx="4">
                  <c:v>Chimie</c:v>
                </c:pt>
                <c:pt idx="5">
                  <c:v>Français Philo</c:v>
                </c:pt>
                <c:pt idx="6">
                  <c:v>LV1</c:v>
                </c:pt>
                <c:pt idx="7">
                  <c:v>TIPE</c:v>
                </c:pt>
                <c:pt idx="8">
                  <c:v>EPS</c:v>
                </c:pt>
              </c:strCache>
            </c:strRef>
          </c:cat>
          <c:val>
            <c:numRef>
              <c:f>MP!$B$2:$B$10</c:f>
              <c:numCache>
                <c:formatCode>General</c:formatCode>
                <c:ptCount val="9"/>
                <c:pt idx="0">
                  <c:v>12</c:v>
                </c:pt>
                <c:pt idx="1">
                  <c:v>9</c:v>
                </c:pt>
                <c:pt idx="2">
                  <c:v>2</c:v>
                </c:pt>
                <c:pt idx="3">
                  <c:v>2</c:v>
                </c:pt>
                <c:pt idx="4">
                  <c:v>0</c:v>
                </c:pt>
                <c:pt idx="5">
                  <c:v>2</c:v>
                </c:pt>
                <c:pt idx="6">
                  <c:v>2</c:v>
                </c:pt>
                <c:pt idx="7">
                  <c:v>0</c:v>
                </c:pt>
                <c:pt idx="8">
                  <c:v>2</c:v>
                </c:pt>
              </c:numCache>
            </c:numRef>
          </c:val>
          <c:extLst>
            <c:ext xmlns:c16="http://schemas.microsoft.com/office/drawing/2014/chart" uri="{C3380CC4-5D6E-409C-BE32-E72D297353CC}">
              <c16:uniqueId val="{00000012-22D8-446C-95A3-F3DE8AAA0F29}"/>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7"/>
        <c:delete val="1"/>
      </c:legendEntry>
      <c:layout>
        <c:manualLayout>
          <c:xMode val="edge"/>
          <c:yMode val="edge"/>
          <c:x val="0.7133560804899387"/>
          <c:y val="0.10642133275007289"/>
          <c:w val="0.26997725284339458"/>
          <c:h val="0.7777821522309711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5875" cap="flat" cmpd="sng" algn="ctr">
      <a:solidFill>
        <a:srgbClr val="C00000"/>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PTSI-S2-</a:t>
            </a:r>
            <a:r>
              <a:rPr lang="fr-FR" baseline="0">
                <a:latin typeface="Comic Sans MS" panose="030F0702030302020204" pitchFamily="66" charset="0"/>
              </a:rPr>
              <a:t> PSI</a:t>
            </a:r>
            <a:endParaRPr lang="fr-FR">
              <a:latin typeface="Comic Sans MS" panose="030F0702030302020204" pitchFamily="66"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doughnutChart>
        <c:varyColors val="1"/>
        <c:ser>
          <c:idx val="0"/>
          <c:order val="0"/>
          <c:dPt>
            <c:idx val="0"/>
            <c:bubble3D val="0"/>
            <c:spPr>
              <a:solidFill>
                <a:srgbClr val="CC66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656-4333-99B0-66C3920871D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656-4333-99B0-66C3920871D1}"/>
              </c:ext>
            </c:extLst>
          </c:dPt>
          <c:dPt>
            <c:idx val="2"/>
            <c:bubble3D val="0"/>
            <c:spPr>
              <a:solidFill>
                <a:srgbClr val="33CC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656-4333-99B0-66C3920871D1}"/>
              </c:ext>
            </c:extLst>
          </c:dPt>
          <c:dPt>
            <c:idx val="3"/>
            <c:bubble3D val="0"/>
            <c:spPr>
              <a:solidFill>
                <a:srgbClr val="CCFF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656-4333-99B0-66C3920871D1}"/>
              </c:ext>
            </c:extLst>
          </c:dPt>
          <c:dPt>
            <c:idx val="4"/>
            <c:bubble3D val="0"/>
            <c:spPr>
              <a:solidFill>
                <a:schemeClr val="accent4">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656-4333-99B0-66C3920871D1}"/>
              </c:ext>
            </c:extLst>
          </c:dPt>
          <c:dPt>
            <c:idx val="5"/>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656-4333-99B0-66C3920871D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2656-4333-99B0-66C3920871D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2656-4333-99B0-66C3920871D1}"/>
              </c:ext>
            </c:extLst>
          </c:dPt>
          <c:dLbls>
            <c:dLbl>
              <c:idx val="0"/>
              <c:tx>
                <c:rich>
                  <a:bodyPr/>
                  <a:lstStyle/>
                  <a:p>
                    <a:fld id="{2D16C91F-C59F-4CDA-9B60-339C2845503A}" type="VALUE">
                      <a:rPr lang="en-US"/>
                      <a:pPr/>
                      <a:t>[VALEUR]</a:t>
                    </a:fld>
                    <a:r>
                      <a:rPr lang="en-US" baseline="0"/>
                      <a:t>h (</a:t>
                    </a:r>
                    <a:fld id="{F6CE8949-18C0-4A1F-967A-D56564A13E15}"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56-4333-99B0-66C3920871D1}"/>
                </c:ext>
              </c:extLst>
            </c:dLbl>
            <c:dLbl>
              <c:idx val="1"/>
              <c:tx>
                <c:rich>
                  <a:bodyPr/>
                  <a:lstStyle/>
                  <a:p>
                    <a:fld id="{B589DB85-0663-4FED-937F-3818CFDB0EA1}" type="VALUE">
                      <a:rPr lang="en-US"/>
                      <a:pPr/>
                      <a:t>[VALEUR]</a:t>
                    </a:fld>
                    <a:r>
                      <a:rPr lang="en-US" baseline="0"/>
                      <a:t>h (</a:t>
                    </a:r>
                    <a:fld id="{4219909C-B58F-422C-9A23-3B9B8A392B22}"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656-4333-99B0-66C3920871D1}"/>
                </c:ext>
              </c:extLst>
            </c:dLbl>
            <c:dLbl>
              <c:idx val="2"/>
              <c:layout>
                <c:manualLayout>
                  <c:x val="-6.1904761904761928E-2"/>
                  <c:y val="2.3148148148148147E-2"/>
                </c:manualLayout>
              </c:layout>
              <c:tx>
                <c:rich>
                  <a:bodyPr/>
                  <a:lstStyle/>
                  <a:p>
                    <a:fld id="{FF9AD3B9-1ACF-44D9-BE4C-F7CC1665E4F8}" type="VALUE">
                      <a:rPr lang="en-US"/>
                      <a:pPr/>
                      <a:t>[VALEUR]</a:t>
                    </a:fld>
                    <a:r>
                      <a:rPr lang="en-US" baseline="0"/>
                      <a:t>h (</a:t>
                    </a:r>
                    <a:fld id="{2675C093-3059-4D5F-ABC2-90E24684DE0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656-4333-99B0-66C3920871D1}"/>
                </c:ext>
              </c:extLst>
            </c:dLbl>
            <c:dLbl>
              <c:idx val="3"/>
              <c:layout>
                <c:manualLayout>
                  <c:x val="-9.285714285714286E-2"/>
                  <c:y val="-4.6296296296296294E-3"/>
                </c:manualLayout>
              </c:layout>
              <c:tx>
                <c:rich>
                  <a:bodyPr/>
                  <a:lstStyle/>
                  <a:p>
                    <a:fld id="{DE593661-0372-4AD8-993E-7F0899910305}" type="VALUE">
                      <a:rPr lang="en-US"/>
                      <a:pPr/>
                      <a:t>[VALEUR]</a:t>
                    </a:fld>
                    <a:r>
                      <a:rPr lang="en-US" baseline="0"/>
                      <a:t>h (</a:t>
                    </a:r>
                    <a:fld id="{9E9F809F-6DFF-4D98-8256-F0BE251CBE69}"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656-4333-99B0-66C3920871D1}"/>
                </c:ext>
              </c:extLst>
            </c:dLbl>
            <c:dLbl>
              <c:idx val="4"/>
              <c:layout>
                <c:manualLayout>
                  <c:x val="-7.3809523809523825E-2"/>
                  <c:y val="-4.1666666666666664E-2"/>
                </c:manualLayout>
              </c:layout>
              <c:tx>
                <c:rich>
                  <a:bodyPr/>
                  <a:lstStyle/>
                  <a:p>
                    <a:fld id="{766F3614-7056-4259-9E0A-6F83AD897075}" type="VALUE">
                      <a:rPr lang="en-US"/>
                      <a:pPr/>
                      <a:t>[VALEUR]</a:t>
                    </a:fld>
                    <a:r>
                      <a:rPr lang="en-US" baseline="0"/>
                      <a:t>h (</a:t>
                    </a:r>
                    <a:fld id="{163B0B09-FFA6-453A-933A-B4AFA55C47C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656-4333-99B0-66C3920871D1}"/>
                </c:ext>
              </c:extLst>
            </c:dLbl>
            <c:dLbl>
              <c:idx val="5"/>
              <c:layout>
                <c:manualLayout>
                  <c:x val="-6.6666666666666666E-2"/>
                  <c:y val="-7.8703703703703748E-2"/>
                </c:manualLayout>
              </c:layout>
              <c:tx>
                <c:rich>
                  <a:bodyPr/>
                  <a:lstStyle/>
                  <a:p>
                    <a:fld id="{B639B5EE-C9FA-4B68-9605-8271D7A54C08}" type="VALUE">
                      <a:rPr lang="en-US"/>
                      <a:pPr/>
                      <a:t>[VALEUR]</a:t>
                    </a:fld>
                    <a:r>
                      <a:rPr lang="en-US" baseline="0"/>
                      <a:t>h </a:t>
                    </a:r>
                    <a:fld id="{15E9B8CC-8D94-4E4B-A650-0665FB42CA6F}"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656-4333-99B0-66C3920871D1}"/>
                </c:ext>
              </c:extLst>
            </c:dLbl>
            <c:dLbl>
              <c:idx val="6"/>
              <c:layout>
                <c:manualLayout>
                  <c:x val="-5.4761904761904762E-2"/>
                  <c:y val="-9.7222222222222224E-2"/>
                </c:manualLayout>
              </c:layout>
              <c:tx>
                <c:rich>
                  <a:bodyPr/>
                  <a:lstStyle/>
                  <a:p>
                    <a:fld id="{ECC93053-A46E-40F9-B993-5EA7C9E8B3AE}" type="VALUE">
                      <a:rPr lang="en-US"/>
                      <a:pPr/>
                      <a:t>[VALEUR]</a:t>
                    </a:fld>
                    <a:r>
                      <a:rPr lang="en-US" baseline="0"/>
                      <a:t>h (</a:t>
                    </a:r>
                    <a:fld id="{E1AA0DBA-5359-4265-90CD-ADF1CF4CE57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656-4333-99B0-66C3920871D1}"/>
                </c:ext>
              </c:extLst>
            </c:dLbl>
            <c:dLbl>
              <c:idx val="7"/>
              <c:layout>
                <c:manualLayout>
                  <c:x val="4.365028939892569E-17"/>
                  <c:y val="-0.15277777777777779"/>
                </c:manualLayout>
              </c:layout>
              <c:tx>
                <c:rich>
                  <a:bodyPr/>
                  <a:lstStyle/>
                  <a:p>
                    <a:fld id="{794E5D49-DCB3-426C-B4F5-585319EAFBD9}" type="VALUE">
                      <a:rPr lang="en-US"/>
                      <a:pPr/>
                      <a:t>[VALEUR]</a:t>
                    </a:fld>
                    <a:r>
                      <a:rPr lang="en-US" baseline="0"/>
                      <a:t>h (</a:t>
                    </a:r>
                    <a:fld id="{66DC8BCC-3AFD-4BFC-8453-09E17B48E8E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2656-4333-99B0-66C3920871D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PTSI!$C$2:$C$9</c:f>
              <c:strCache>
                <c:ptCount val="8"/>
                <c:pt idx="0">
                  <c:v>Maths</c:v>
                </c:pt>
                <c:pt idx="1">
                  <c:v>Physique</c:v>
                </c:pt>
                <c:pt idx="2">
                  <c:v>SII</c:v>
                </c:pt>
                <c:pt idx="3">
                  <c:v>Info</c:v>
                </c:pt>
                <c:pt idx="4">
                  <c:v>Français Philo</c:v>
                </c:pt>
                <c:pt idx="5">
                  <c:v>LV1</c:v>
                </c:pt>
                <c:pt idx="6">
                  <c:v>TIPE</c:v>
                </c:pt>
                <c:pt idx="7">
                  <c:v>EPS</c:v>
                </c:pt>
              </c:strCache>
            </c:strRef>
          </c:cat>
          <c:val>
            <c:numRef>
              <c:f>PTSI!$D$2:$D$9</c:f>
              <c:numCache>
                <c:formatCode>General</c:formatCode>
                <c:ptCount val="8"/>
                <c:pt idx="0">
                  <c:v>10</c:v>
                </c:pt>
                <c:pt idx="1">
                  <c:v>8</c:v>
                </c:pt>
                <c:pt idx="2">
                  <c:v>8.5</c:v>
                </c:pt>
                <c:pt idx="3">
                  <c:v>1.5</c:v>
                </c:pt>
                <c:pt idx="4">
                  <c:v>2</c:v>
                </c:pt>
                <c:pt idx="5">
                  <c:v>2</c:v>
                </c:pt>
                <c:pt idx="6">
                  <c:v>2</c:v>
                </c:pt>
                <c:pt idx="7">
                  <c:v>2</c:v>
                </c:pt>
              </c:numCache>
            </c:numRef>
          </c:val>
          <c:extLst>
            <c:ext xmlns:c16="http://schemas.microsoft.com/office/drawing/2014/chart" uri="{C3380CC4-5D6E-409C-BE32-E72D297353CC}">
              <c16:uniqueId val="{00000010-2656-4333-99B0-66C3920871D1}"/>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5058848893888264"/>
          <c:y val="0.13929607757363663"/>
          <c:w val="0.2327448443944507"/>
          <c:h val="0.7866298483522893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PTSI-S2-PT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doughnutChart>
        <c:varyColors val="1"/>
        <c:ser>
          <c:idx val="0"/>
          <c:order val="0"/>
          <c:dPt>
            <c:idx val="0"/>
            <c:bubble3D val="0"/>
            <c:spPr>
              <a:solidFill>
                <a:srgbClr val="CC66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F02-4E86-95F2-449B91488AA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F02-4E86-95F2-449B91488AA1}"/>
              </c:ext>
            </c:extLst>
          </c:dPt>
          <c:dPt>
            <c:idx val="2"/>
            <c:bubble3D val="0"/>
            <c:spPr>
              <a:solidFill>
                <a:srgbClr val="33CC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F02-4E86-95F2-449B91488AA1}"/>
              </c:ext>
            </c:extLst>
          </c:dPt>
          <c:dPt>
            <c:idx val="3"/>
            <c:bubble3D val="0"/>
            <c:spPr>
              <a:solidFill>
                <a:srgbClr val="CCFF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F02-4E86-95F2-449B91488AA1}"/>
              </c:ext>
            </c:extLst>
          </c:dPt>
          <c:dPt>
            <c:idx val="4"/>
            <c:bubble3D val="0"/>
            <c:spPr>
              <a:solidFill>
                <a:schemeClr val="accent4">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F02-4E86-95F2-449B91488AA1}"/>
              </c:ext>
            </c:extLst>
          </c:dPt>
          <c:dPt>
            <c:idx val="5"/>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F02-4E86-95F2-449B91488AA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7F02-4E86-95F2-449B91488AA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7F02-4E86-95F2-449B91488AA1}"/>
              </c:ext>
            </c:extLst>
          </c:dPt>
          <c:dLbls>
            <c:dLbl>
              <c:idx val="0"/>
              <c:layout>
                <c:manualLayout>
                  <c:x val="1.6666666666666666E-2"/>
                  <c:y val="2.3148148148148147E-2"/>
                </c:manualLayout>
              </c:layout>
              <c:tx>
                <c:rich>
                  <a:bodyPr/>
                  <a:lstStyle/>
                  <a:p>
                    <a:fld id="{8F20A80D-B785-4D36-A6F2-D316AC874DA9}" type="VALUE">
                      <a:rPr lang="en-US"/>
                      <a:pPr/>
                      <a:t>[VALEUR]</a:t>
                    </a:fld>
                    <a:r>
                      <a:rPr lang="en-US" baseline="0"/>
                      <a:t>h (</a:t>
                    </a:r>
                    <a:fld id="{D6ACBAF9-2D1E-465C-874F-28651B233902}"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02-4E86-95F2-449B91488AA1}"/>
                </c:ext>
              </c:extLst>
            </c:dLbl>
            <c:dLbl>
              <c:idx val="1"/>
              <c:layout>
                <c:manualLayout>
                  <c:x val="2.3809523809523812E-3"/>
                  <c:y val="4.6296296296296294E-3"/>
                </c:manualLayout>
              </c:layout>
              <c:tx>
                <c:rich>
                  <a:bodyPr/>
                  <a:lstStyle/>
                  <a:p>
                    <a:fld id="{7402F9E6-D75D-422C-B472-A38B803A1FBB}" type="VALUE">
                      <a:rPr lang="en-US"/>
                      <a:pPr/>
                      <a:t>[VALEUR]</a:t>
                    </a:fld>
                    <a:r>
                      <a:rPr lang="en-US" baseline="0"/>
                      <a:t>h (</a:t>
                    </a:r>
                    <a:fld id="{30225147-E37D-4566-8448-8F847C87E7B4}"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F02-4E86-95F2-449B91488AA1}"/>
                </c:ext>
              </c:extLst>
            </c:dLbl>
            <c:dLbl>
              <c:idx val="2"/>
              <c:tx>
                <c:rich>
                  <a:bodyPr/>
                  <a:lstStyle/>
                  <a:p>
                    <a:fld id="{3EFF8432-65AD-4802-AA46-8EC47F85629E}" type="VALUE">
                      <a:rPr lang="en-US"/>
                      <a:pPr/>
                      <a:t>[VALEUR]</a:t>
                    </a:fld>
                    <a:r>
                      <a:rPr lang="en-US" baseline="0"/>
                      <a:t>h (</a:t>
                    </a:r>
                    <a:fld id="{1179C08A-AD5D-4921-B9C5-B3A9C168C78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F02-4E86-95F2-449B91488AA1}"/>
                </c:ext>
              </c:extLst>
            </c:dLbl>
            <c:dLbl>
              <c:idx val="3"/>
              <c:layout>
                <c:manualLayout>
                  <c:x val="-9.285714285714286E-2"/>
                  <c:y val="9.2592592592592587E-3"/>
                </c:manualLayout>
              </c:layout>
              <c:tx>
                <c:rich>
                  <a:bodyPr/>
                  <a:lstStyle/>
                  <a:p>
                    <a:fld id="{B80347AA-8D6E-42CE-8B72-7687C81B425E}" type="VALUE">
                      <a:rPr lang="en-US"/>
                      <a:pPr/>
                      <a:t>[VALEUR]</a:t>
                    </a:fld>
                    <a:r>
                      <a:rPr lang="en-US" baseline="0"/>
                      <a:t>h (</a:t>
                    </a:r>
                    <a:fld id="{F6EBE814-8AA9-4B31-A1F4-9005BDDDAAC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F02-4E86-95F2-449B91488AA1}"/>
                </c:ext>
              </c:extLst>
            </c:dLbl>
            <c:dLbl>
              <c:idx val="4"/>
              <c:layout>
                <c:manualLayout>
                  <c:x val="-7.857142857142857E-2"/>
                  <c:y val="-3.7037037037037035E-2"/>
                </c:manualLayout>
              </c:layout>
              <c:tx>
                <c:rich>
                  <a:bodyPr/>
                  <a:lstStyle/>
                  <a:p>
                    <a:fld id="{11DC9AD4-675F-4038-92B9-160AAF4074FD}" type="VALUE">
                      <a:rPr lang="en-US"/>
                      <a:pPr/>
                      <a:t>[VALEUR]</a:t>
                    </a:fld>
                    <a:r>
                      <a:rPr lang="en-US" baseline="0"/>
                      <a:t>h (</a:t>
                    </a:r>
                    <a:fld id="{CF1141A1-BBB0-4389-ACA3-4EF272F65FE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F02-4E86-95F2-449B91488AA1}"/>
                </c:ext>
              </c:extLst>
            </c:dLbl>
            <c:dLbl>
              <c:idx val="5"/>
              <c:layout>
                <c:manualLayout>
                  <c:x val="-7.6190476190476197E-2"/>
                  <c:y val="-6.0185185185185182E-2"/>
                </c:manualLayout>
              </c:layout>
              <c:tx>
                <c:rich>
                  <a:bodyPr/>
                  <a:lstStyle/>
                  <a:p>
                    <a:fld id="{17E1F08D-8DED-447C-AE85-0751271C6262}" type="VALUE">
                      <a:rPr lang="en-US"/>
                      <a:pPr/>
                      <a:t>[VALEUR]</a:t>
                    </a:fld>
                    <a:r>
                      <a:rPr lang="en-US" baseline="0"/>
                      <a:t>h (</a:t>
                    </a:r>
                    <a:fld id="{1AA7B04D-7249-4A1B-993E-CE6F5DEACB5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F02-4E86-95F2-449B91488AA1}"/>
                </c:ext>
              </c:extLst>
            </c:dLbl>
            <c:dLbl>
              <c:idx val="6"/>
              <c:layout>
                <c:manualLayout>
                  <c:x val="-6.6666666666666666E-2"/>
                  <c:y val="-8.3333333333333329E-2"/>
                </c:manualLayout>
              </c:layout>
              <c:tx>
                <c:rich>
                  <a:bodyPr/>
                  <a:lstStyle/>
                  <a:p>
                    <a:fld id="{13D9D3A7-731D-45CF-8FA2-886C9CC25202}" type="VALUE">
                      <a:rPr lang="en-US"/>
                      <a:pPr/>
                      <a:t>[VALEUR]</a:t>
                    </a:fld>
                    <a:r>
                      <a:rPr lang="en-US" baseline="0"/>
                      <a:t>h (</a:t>
                    </a:r>
                    <a:fld id="{78B18366-A215-4AE3-8375-3D589742826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F02-4E86-95F2-449B91488AA1}"/>
                </c:ext>
              </c:extLst>
            </c:dLbl>
            <c:dLbl>
              <c:idx val="7"/>
              <c:layout>
                <c:manualLayout>
                  <c:x val="-1.6666666666666666E-2"/>
                  <c:y val="-0.14351851851851852"/>
                </c:manualLayout>
              </c:layout>
              <c:tx>
                <c:rich>
                  <a:bodyPr/>
                  <a:lstStyle/>
                  <a:p>
                    <a:fld id="{67BB9534-7307-4837-885C-4D5102A52C5D}" type="VALUE">
                      <a:rPr lang="en-US"/>
                      <a:pPr/>
                      <a:t>[VALEUR]</a:t>
                    </a:fld>
                    <a:r>
                      <a:rPr lang="en-US" baseline="0"/>
                      <a:t>h (</a:t>
                    </a:r>
                    <a:fld id="{F9B8AA85-35D5-471D-8BA4-1E55149B2A03}"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F02-4E86-95F2-449B91488AA1}"/>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PTSI!$E$2:$E$9</c:f>
              <c:strCache>
                <c:ptCount val="8"/>
                <c:pt idx="0">
                  <c:v>Maths</c:v>
                </c:pt>
                <c:pt idx="1">
                  <c:v>Physique</c:v>
                </c:pt>
                <c:pt idx="2">
                  <c:v>SII</c:v>
                </c:pt>
                <c:pt idx="3">
                  <c:v>Info</c:v>
                </c:pt>
                <c:pt idx="4">
                  <c:v>Français Philo</c:v>
                </c:pt>
                <c:pt idx="5">
                  <c:v>LV1</c:v>
                </c:pt>
                <c:pt idx="6">
                  <c:v>TIPE</c:v>
                </c:pt>
                <c:pt idx="7">
                  <c:v>EPS</c:v>
                </c:pt>
              </c:strCache>
            </c:strRef>
          </c:cat>
          <c:val>
            <c:numRef>
              <c:f>PTSI!$F$2:$F$9</c:f>
              <c:numCache>
                <c:formatCode>General</c:formatCode>
                <c:ptCount val="8"/>
                <c:pt idx="0">
                  <c:v>9</c:v>
                </c:pt>
                <c:pt idx="1">
                  <c:v>8</c:v>
                </c:pt>
                <c:pt idx="2">
                  <c:v>8.5</c:v>
                </c:pt>
                <c:pt idx="3">
                  <c:v>1.5</c:v>
                </c:pt>
                <c:pt idx="4">
                  <c:v>2</c:v>
                </c:pt>
                <c:pt idx="5">
                  <c:v>2</c:v>
                </c:pt>
                <c:pt idx="6">
                  <c:v>2</c:v>
                </c:pt>
                <c:pt idx="7">
                  <c:v>2</c:v>
                </c:pt>
              </c:numCache>
            </c:numRef>
          </c:val>
          <c:extLst>
            <c:ext xmlns:c16="http://schemas.microsoft.com/office/drawing/2014/chart" uri="{C3380CC4-5D6E-409C-BE32-E72D297353CC}">
              <c16:uniqueId val="{00000010-7F02-4E86-95F2-449B91488AA1}"/>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4106467941507315"/>
          <c:y val="0.14392570720326625"/>
          <c:w val="0.2327448443944507"/>
          <c:h val="0.8097408136482939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dk1">
                    <a:lumMod val="75000"/>
                    <a:lumOff val="25000"/>
                  </a:schemeClr>
                </a:solidFill>
                <a:latin typeface="+mn-lt"/>
                <a:ea typeface="+mn-ea"/>
                <a:cs typeface="+mn-cs"/>
              </a:defRPr>
            </a:pPr>
            <a:r>
              <a:rPr lang="fr-FR"/>
              <a:t>PTSI-S1</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0.17370428696412948"/>
          <c:y val="0.26134259259259257"/>
          <c:w val="0.38105555555555554"/>
          <c:h val="0.63509259259259254"/>
        </c:manualLayout>
      </c:layout>
      <c:doughnutChart>
        <c:varyColors val="1"/>
        <c:ser>
          <c:idx val="0"/>
          <c:order val="0"/>
          <c:spPr>
            <a:effectLst>
              <a:outerShdw blurRad="254000" sx="102000" sy="102000" algn="ctr" rotWithShape="0">
                <a:srgbClr val="00B050">
                  <a:alpha val="20000"/>
                </a:srgbClr>
              </a:outerShdw>
            </a:effectLst>
          </c:spPr>
          <c:dPt>
            <c:idx val="0"/>
            <c:bubble3D val="0"/>
            <c:spPr>
              <a:solidFill>
                <a:srgbClr val="CC66FF"/>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1-4ECF-4A0E-A97B-CA30E693F8D7}"/>
              </c:ext>
            </c:extLst>
          </c:dPt>
          <c:dPt>
            <c:idx val="1"/>
            <c:bubble3D val="0"/>
            <c:spPr>
              <a:solidFill>
                <a:schemeClr val="accent2"/>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3-4ECF-4A0E-A97B-CA30E693F8D7}"/>
              </c:ext>
            </c:extLst>
          </c:dPt>
          <c:dPt>
            <c:idx val="2"/>
            <c:bubble3D val="0"/>
            <c:spPr>
              <a:solidFill>
                <a:srgbClr val="33CC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5-4ECF-4A0E-A97B-CA30E693F8D7}"/>
              </c:ext>
            </c:extLst>
          </c:dPt>
          <c:dPt>
            <c:idx val="3"/>
            <c:bubble3D val="0"/>
            <c:spPr>
              <a:solidFill>
                <a:srgbClr val="CCFF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7-4ECF-4A0E-A97B-CA30E693F8D7}"/>
              </c:ext>
            </c:extLst>
          </c:dPt>
          <c:dPt>
            <c:idx val="4"/>
            <c:bubble3D val="0"/>
            <c:spPr>
              <a:solidFill>
                <a:schemeClr val="accent4">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9-4ECF-4A0E-A97B-CA30E693F8D7}"/>
              </c:ext>
            </c:extLst>
          </c:dPt>
          <c:dPt>
            <c:idx val="5"/>
            <c:bubble3D val="0"/>
            <c:spPr>
              <a:solidFill>
                <a:schemeClr val="accent5">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B-4ECF-4A0E-A97B-CA30E693F8D7}"/>
              </c:ext>
            </c:extLst>
          </c:dPt>
          <c:dPt>
            <c:idx val="6"/>
            <c:bubble3D val="0"/>
            <c:spPr>
              <a:solidFill>
                <a:schemeClr val="accent1">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D-4ECF-4A0E-A97B-CA30E693F8D7}"/>
              </c:ext>
            </c:extLst>
          </c:dPt>
          <c:dPt>
            <c:idx val="7"/>
            <c:bubble3D val="0"/>
            <c:spPr>
              <a:solidFill>
                <a:schemeClr val="accent2">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F-4ECF-4A0E-A97B-CA30E693F8D7}"/>
              </c:ext>
            </c:extLst>
          </c:dPt>
          <c:dLbls>
            <c:dLbl>
              <c:idx val="0"/>
              <c:layout>
                <c:manualLayout>
                  <c:x val="8.3334426946631672E-3"/>
                  <c:y val="-6.0185185185185182E-2"/>
                </c:manualLayout>
              </c:layout>
              <c:tx>
                <c:rich>
                  <a:bodyPr/>
                  <a:lstStyle/>
                  <a:p>
                    <a:fld id="{ED351AE5-9E20-46C0-B3AB-88DCCDA81A3A}" type="VALUE">
                      <a:rPr lang="en-US"/>
                      <a:pPr/>
                      <a:t>[VALEUR]</a:t>
                    </a:fld>
                    <a:r>
                      <a:rPr lang="en-US" baseline="0"/>
                      <a:t>h ( </a:t>
                    </a:r>
                    <a:fld id="{6FC5378D-3AD8-4A75-81A2-0A2367DB08A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5158333333333332"/>
                      <c:h val="7.0393700787401578E-2"/>
                    </c:manualLayout>
                  </c15:layout>
                  <c15:dlblFieldTable/>
                  <c15:showDataLabelsRange val="0"/>
                </c:ext>
                <c:ext xmlns:c16="http://schemas.microsoft.com/office/drawing/2014/chart" uri="{C3380CC4-5D6E-409C-BE32-E72D297353CC}">
                  <c16:uniqueId val="{00000001-4ECF-4A0E-A97B-CA30E693F8D7}"/>
                </c:ext>
              </c:extLst>
            </c:dLbl>
            <c:dLbl>
              <c:idx val="1"/>
              <c:layout>
                <c:manualLayout>
                  <c:x val="0"/>
                  <c:y val="9.2592592592592587E-3"/>
                </c:manualLayout>
              </c:layout>
              <c:tx>
                <c:rich>
                  <a:bodyPr/>
                  <a:lstStyle/>
                  <a:p>
                    <a:fld id="{CEB2F22E-8A33-4605-8A4D-DB675D2FBAEB}" type="VALUE">
                      <a:rPr lang="en-US"/>
                      <a:pPr/>
                      <a:t>[VALEUR]</a:t>
                    </a:fld>
                    <a:r>
                      <a:rPr lang="en-US" baseline="0"/>
                      <a:t>h ( </a:t>
                    </a:r>
                    <a:fld id="{0F717211-7918-4241-AE26-4B279AF5B28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ECF-4A0E-A97B-CA30E693F8D7}"/>
                </c:ext>
              </c:extLst>
            </c:dLbl>
            <c:dLbl>
              <c:idx val="2"/>
              <c:layout>
                <c:manualLayout>
                  <c:x val="-4.861089238845144E-2"/>
                  <c:y val="2.3779527559055116E-2"/>
                </c:manualLayout>
              </c:layout>
              <c:tx>
                <c:rich>
                  <a:bodyPr/>
                  <a:lstStyle/>
                  <a:p>
                    <a:fld id="{917A0E31-C0A2-40BF-92E1-1EECB606BE74}" type="VALUE">
                      <a:rPr lang="en-US"/>
                      <a:pPr/>
                      <a:t>[VALEUR]</a:t>
                    </a:fld>
                    <a:r>
                      <a:rPr lang="en-US"/>
                      <a:t>h  (</a:t>
                    </a:r>
                    <a:fld id="{827F84FE-BDF3-43B3-8506-120C4FB1F964}" type="PERCENTAGE">
                      <a:rPr lang="en-US"/>
                      <a:pPr/>
                      <a:t>[POURCENTAGE]</a:t>
                    </a:fld>
                    <a:r>
                      <a:rPr lang="en-US"/>
                      <a:t>)</a:t>
                    </a:r>
                  </a:p>
                </c:rich>
              </c:tx>
              <c:showLegendKey val="0"/>
              <c:showVal val="1"/>
              <c:showCatName val="0"/>
              <c:showSerName val="0"/>
              <c:showPercent val="1"/>
              <c:showBubbleSize val="0"/>
              <c:extLst>
                <c:ext xmlns:c15="http://schemas.microsoft.com/office/drawing/2012/chart" uri="{CE6537A1-D6FC-4f65-9D91-7224C49458BB}">
                  <c15:layout>
                    <c:manualLayout>
                      <c:w val="0.16513888888888889"/>
                      <c:h val="6.5764071157771942E-2"/>
                    </c:manualLayout>
                  </c15:layout>
                  <c15:dlblFieldTable/>
                  <c15:showDataLabelsRange val="0"/>
                </c:ext>
                <c:ext xmlns:c16="http://schemas.microsoft.com/office/drawing/2014/chart" uri="{C3380CC4-5D6E-409C-BE32-E72D297353CC}">
                  <c16:uniqueId val="{00000005-4ECF-4A0E-A97B-CA30E693F8D7}"/>
                </c:ext>
              </c:extLst>
            </c:dLbl>
            <c:dLbl>
              <c:idx val="3"/>
              <c:layout>
                <c:manualLayout>
                  <c:x val="-0.10972233158355206"/>
                  <c:y val="-2.1224117818606007E-2"/>
                </c:manualLayout>
              </c:layout>
              <c:tx>
                <c:rich>
                  <a:bodyPr/>
                  <a:lstStyle/>
                  <a:p>
                    <a:fld id="{7D487C6F-CE04-4CA0-B7BC-D5CE5409815B}" type="VALUE">
                      <a:rPr lang="en-US"/>
                      <a:pPr/>
                      <a:t>[VALEUR]</a:t>
                    </a:fld>
                    <a:r>
                      <a:rPr lang="en-US" baseline="0"/>
                      <a:t>h (</a:t>
                    </a:r>
                    <a:fld id="{CF247762-8422-4A13-9B80-2C2352FE1168}"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3736111111111107"/>
                      <c:h val="7.0393700787401578E-2"/>
                    </c:manualLayout>
                  </c15:layout>
                  <c15:dlblFieldTable/>
                  <c15:showDataLabelsRange val="0"/>
                </c:ext>
                <c:ext xmlns:c16="http://schemas.microsoft.com/office/drawing/2014/chart" uri="{C3380CC4-5D6E-409C-BE32-E72D297353CC}">
                  <c16:uniqueId val="{00000007-4ECF-4A0E-A97B-CA30E693F8D7}"/>
                </c:ext>
              </c:extLst>
            </c:dLbl>
            <c:dLbl>
              <c:idx val="4"/>
              <c:layout>
                <c:manualLayout>
                  <c:x val="-8.0555555555555561E-2"/>
                  <c:y val="-7.4374817731116941E-2"/>
                </c:manualLayout>
              </c:layout>
              <c:tx>
                <c:rich>
                  <a:bodyPr/>
                  <a:lstStyle/>
                  <a:p>
                    <a:fld id="{0E0B7BE3-528D-452B-AB4B-9D36C9E4FFA8}" type="VALUE">
                      <a:rPr lang="en-US"/>
                      <a:pPr/>
                      <a:t>[VALEUR]</a:t>
                    </a:fld>
                    <a:r>
                      <a:rPr lang="en-US" baseline="0"/>
                      <a:t>h (</a:t>
                    </a:r>
                    <a:fld id="{99362902-08CC-44D4-91B2-9A48FF3E861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1791666666666667"/>
                      <c:h val="7.0393700787401578E-2"/>
                    </c:manualLayout>
                  </c15:layout>
                  <c15:dlblFieldTable/>
                  <c15:showDataLabelsRange val="0"/>
                </c:ext>
                <c:ext xmlns:c16="http://schemas.microsoft.com/office/drawing/2014/chart" uri="{C3380CC4-5D6E-409C-BE32-E72D297353CC}">
                  <c16:uniqueId val="{00000009-4ECF-4A0E-A97B-CA30E693F8D7}"/>
                </c:ext>
              </c:extLst>
            </c:dLbl>
            <c:dLbl>
              <c:idx val="5"/>
              <c:layout>
                <c:manualLayout>
                  <c:x val="-6.9444444444444448E-2"/>
                  <c:y val="-9.8424832312627594E-2"/>
                </c:manualLayout>
              </c:layout>
              <c:tx>
                <c:rich>
                  <a:bodyPr/>
                  <a:lstStyle/>
                  <a:p>
                    <a:fld id="{C0A3351B-9053-468E-BC87-49BB865CA0FE}" type="VALUE">
                      <a:rPr lang="en-US"/>
                      <a:pPr/>
                      <a:t>[VALEUR]</a:t>
                    </a:fld>
                    <a:r>
                      <a:rPr lang="en-US" baseline="0"/>
                      <a:t>h (</a:t>
                    </a:r>
                    <a:fld id="{AABFAD59-B3B0-425C-9F5A-27BBBE12A99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ECF-4A0E-A97B-CA30E693F8D7}"/>
                </c:ext>
              </c:extLst>
            </c:dLbl>
            <c:dLbl>
              <c:idx val="6"/>
              <c:layout>
                <c:manualLayout>
                  <c:x val="3.3333333333333333E-2"/>
                  <c:y val="-0.17249890638670171"/>
                </c:manualLayout>
              </c:layout>
              <c:tx>
                <c:rich>
                  <a:bodyPr/>
                  <a:lstStyle/>
                  <a:p>
                    <a:r>
                      <a:rPr lang="en-US" baseline="0"/>
                      <a:t>2h (6%)</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4ECF-4A0E-A97B-CA30E693F8D7}"/>
                </c:ext>
              </c:extLst>
            </c:dLbl>
            <c:dLbl>
              <c:idx val="7"/>
              <c:delete val="1"/>
              <c:extLst>
                <c:ext xmlns:c15="http://schemas.microsoft.com/office/drawing/2012/chart" uri="{CE6537A1-D6FC-4f65-9D91-7224C49458BB}"/>
                <c:ext xmlns:c16="http://schemas.microsoft.com/office/drawing/2014/chart" uri="{C3380CC4-5D6E-409C-BE32-E72D297353CC}">
                  <c16:uniqueId val="{0000000F-4ECF-4A0E-A97B-CA30E693F8D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PTSI!$A$2:$A$9</c:f>
              <c:strCache>
                <c:ptCount val="8"/>
                <c:pt idx="0">
                  <c:v>Maths</c:v>
                </c:pt>
                <c:pt idx="1">
                  <c:v>Physique</c:v>
                </c:pt>
                <c:pt idx="2">
                  <c:v>SII</c:v>
                </c:pt>
                <c:pt idx="3">
                  <c:v>Info</c:v>
                </c:pt>
                <c:pt idx="4">
                  <c:v>Français Philo</c:v>
                </c:pt>
                <c:pt idx="5">
                  <c:v>LV1</c:v>
                </c:pt>
                <c:pt idx="6">
                  <c:v>TIPE</c:v>
                </c:pt>
                <c:pt idx="7">
                  <c:v>EPS</c:v>
                </c:pt>
              </c:strCache>
            </c:strRef>
          </c:cat>
          <c:val>
            <c:numRef>
              <c:f>PTSI!$B$2:$B$9</c:f>
              <c:numCache>
                <c:formatCode>General</c:formatCode>
                <c:ptCount val="8"/>
                <c:pt idx="0">
                  <c:v>9</c:v>
                </c:pt>
                <c:pt idx="1">
                  <c:v>8</c:v>
                </c:pt>
                <c:pt idx="2">
                  <c:v>8.5</c:v>
                </c:pt>
                <c:pt idx="3">
                  <c:v>1.5</c:v>
                </c:pt>
                <c:pt idx="4">
                  <c:v>2</c:v>
                </c:pt>
                <c:pt idx="5">
                  <c:v>2</c:v>
                </c:pt>
                <c:pt idx="6">
                  <c:v>0</c:v>
                </c:pt>
                <c:pt idx="7">
                  <c:v>2</c:v>
                </c:pt>
              </c:numCache>
            </c:numRef>
          </c:val>
          <c:extLst>
            <c:ext xmlns:c16="http://schemas.microsoft.com/office/drawing/2014/chart" uri="{C3380CC4-5D6E-409C-BE32-E72D297353CC}">
              <c16:uniqueId val="{00000010-4ECF-4A0E-A97B-CA30E693F8D7}"/>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6"/>
        <c:delete val="1"/>
      </c:legendEntry>
      <c:legendEntry>
        <c:idx val="7"/>
        <c:delete val="1"/>
      </c:legendEntry>
      <c:layout>
        <c:manualLayout>
          <c:xMode val="edge"/>
          <c:yMode val="edge"/>
          <c:x val="0.71613385826771658"/>
          <c:y val="2.3087999416739578E-2"/>
          <c:w val="0.26997725284339458"/>
          <c:h val="0.8941407613065706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800"/>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PTSI-S1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manualLayout>
          <c:layoutTarget val="inner"/>
          <c:xMode val="edge"/>
          <c:yMode val="edge"/>
          <c:x val="0.17370428696412948"/>
          <c:y val="0.26134259259259257"/>
          <c:w val="0.38105555555555554"/>
          <c:h val="0.63509259259259254"/>
        </c:manualLayout>
      </c:layout>
      <c:doughnutChart>
        <c:varyColors val="1"/>
        <c:ser>
          <c:idx val="0"/>
          <c:order val="0"/>
          <c:spPr>
            <a:effectLst>
              <a:outerShdw blurRad="254000" sx="102000" sy="102000" algn="ctr" rotWithShape="0">
                <a:srgbClr val="00B050">
                  <a:alpha val="20000"/>
                </a:srgbClr>
              </a:outerShdw>
            </a:effectLst>
          </c:spPr>
          <c:dPt>
            <c:idx val="0"/>
            <c:bubble3D val="0"/>
            <c:spPr>
              <a:solidFill>
                <a:srgbClr val="CC66FF"/>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1-4ECF-4A0E-A97B-CA30E693F8D7}"/>
              </c:ext>
            </c:extLst>
          </c:dPt>
          <c:dPt>
            <c:idx val="1"/>
            <c:bubble3D val="0"/>
            <c:spPr>
              <a:solidFill>
                <a:schemeClr val="accent2"/>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3-4ECF-4A0E-A97B-CA30E693F8D7}"/>
              </c:ext>
            </c:extLst>
          </c:dPt>
          <c:dPt>
            <c:idx val="2"/>
            <c:bubble3D val="0"/>
            <c:spPr>
              <a:solidFill>
                <a:srgbClr val="33CC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5-4ECF-4A0E-A97B-CA30E693F8D7}"/>
              </c:ext>
            </c:extLst>
          </c:dPt>
          <c:dPt>
            <c:idx val="3"/>
            <c:bubble3D val="0"/>
            <c:spPr>
              <a:solidFill>
                <a:srgbClr val="CCFF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7-4ECF-4A0E-A97B-CA30E693F8D7}"/>
              </c:ext>
            </c:extLst>
          </c:dPt>
          <c:dPt>
            <c:idx val="4"/>
            <c:bubble3D val="0"/>
            <c:spPr>
              <a:solidFill>
                <a:schemeClr val="accent4">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9-4ECF-4A0E-A97B-CA30E693F8D7}"/>
              </c:ext>
            </c:extLst>
          </c:dPt>
          <c:dPt>
            <c:idx val="5"/>
            <c:bubble3D val="0"/>
            <c:spPr>
              <a:solidFill>
                <a:schemeClr val="accent5">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B-4ECF-4A0E-A97B-CA30E693F8D7}"/>
              </c:ext>
            </c:extLst>
          </c:dPt>
          <c:dPt>
            <c:idx val="6"/>
            <c:bubble3D val="0"/>
            <c:spPr>
              <a:solidFill>
                <a:schemeClr val="accent1">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D-4ECF-4A0E-A97B-CA30E693F8D7}"/>
              </c:ext>
            </c:extLst>
          </c:dPt>
          <c:dPt>
            <c:idx val="7"/>
            <c:bubble3D val="0"/>
            <c:spPr>
              <a:solidFill>
                <a:schemeClr val="accent2">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F-4ECF-4A0E-A97B-CA30E693F8D7}"/>
              </c:ext>
            </c:extLst>
          </c:dPt>
          <c:dLbls>
            <c:dLbl>
              <c:idx val="0"/>
              <c:layout>
                <c:manualLayout>
                  <c:x val="8.3334426946631672E-3"/>
                  <c:y val="-6.0185185185185182E-2"/>
                </c:manualLayout>
              </c:layout>
              <c:tx>
                <c:rich>
                  <a:bodyPr/>
                  <a:lstStyle/>
                  <a:p>
                    <a:fld id="{ED351AE5-9E20-46C0-B3AB-88DCCDA81A3A}" type="VALUE">
                      <a:rPr lang="en-US"/>
                      <a:pPr/>
                      <a:t>[VALEUR]</a:t>
                    </a:fld>
                    <a:r>
                      <a:rPr lang="en-US" baseline="0"/>
                      <a:t>h ( </a:t>
                    </a:r>
                    <a:fld id="{6FC5378D-3AD8-4A75-81A2-0A2367DB08A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5158333333333332"/>
                      <c:h val="7.0393700787401578E-2"/>
                    </c:manualLayout>
                  </c15:layout>
                  <c15:dlblFieldTable/>
                  <c15:showDataLabelsRange val="0"/>
                </c:ext>
                <c:ext xmlns:c16="http://schemas.microsoft.com/office/drawing/2014/chart" uri="{C3380CC4-5D6E-409C-BE32-E72D297353CC}">
                  <c16:uniqueId val="{00000001-4ECF-4A0E-A97B-CA30E693F8D7}"/>
                </c:ext>
              </c:extLst>
            </c:dLbl>
            <c:dLbl>
              <c:idx val="1"/>
              <c:layout>
                <c:manualLayout>
                  <c:x val="0"/>
                  <c:y val="9.2592592592592587E-3"/>
                </c:manualLayout>
              </c:layout>
              <c:tx>
                <c:rich>
                  <a:bodyPr/>
                  <a:lstStyle/>
                  <a:p>
                    <a:fld id="{CEB2F22E-8A33-4605-8A4D-DB675D2FBAEB}" type="VALUE">
                      <a:rPr lang="en-US"/>
                      <a:pPr/>
                      <a:t>[VALEUR]</a:t>
                    </a:fld>
                    <a:r>
                      <a:rPr lang="en-US" baseline="0"/>
                      <a:t>h ( </a:t>
                    </a:r>
                    <a:fld id="{0F717211-7918-4241-AE26-4B279AF5B28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ECF-4A0E-A97B-CA30E693F8D7}"/>
                </c:ext>
              </c:extLst>
            </c:dLbl>
            <c:dLbl>
              <c:idx val="2"/>
              <c:layout>
                <c:manualLayout>
                  <c:x val="-4.861089238845144E-2"/>
                  <c:y val="2.3779527559055116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917A0E31-C0A2-40BF-92E1-1EECB606BE74}" type="VALUE">
                      <a:rPr lang="en-US"/>
                      <a:pPr>
                        <a:defRPr sz="1000" b="1" i="0" u="none" strike="noStrike" kern="1200" baseline="0">
                          <a:solidFill>
                            <a:schemeClr val="lt1"/>
                          </a:solidFill>
                          <a:latin typeface="+mn-lt"/>
                          <a:ea typeface="+mn-ea"/>
                          <a:cs typeface="+mn-cs"/>
                        </a:defRPr>
                      </a:pPr>
                      <a:t>[VALEUR]</a:t>
                    </a:fld>
                    <a:r>
                      <a:rPr lang="en-US" baseline="0"/>
                      <a:t>h  (</a:t>
                    </a:r>
                    <a:fld id="{827F84FE-BDF3-43B3-8506-120C4FB1F964}" type="PERCENTAGE">
                      <a:rPr lang="en-US" baseline="0"/>
                      <a:pPr>
                        <a:defRPr sz="1000" b="1" i="0" u="none" strike="noStrike" kern="1200" baseline="0">
                          <a:solidFill>
                            <a:schemeClr val="lt1"/>
                          </a:solidFill>
                          <a:latin typeface="+mn-lt"/>
                          <a:ea typeface="+mn-ea"/>
                          <a:cs typeface="+mn-cs"/>
                        </a:defRPr>
                      </a:pPr>
                      <a:t>[POURCENTAGE]</a:t>
                    </a:fld>
                    <a:r>
                      <a:rPr lang="en-US" baseline="0"/>
                      <a:t>)</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manualLayout>
                      <c:w val="0.16513888888888889"/>
                      <c:h val="6.5764071157771942E-2"/>
                    </c:manualLayout>
                  </c15:layout>
                  <c15:dlblFieldTable/>
                  <c15:showDataLabelsRange val="0"/>
                </c:ext>
                <c:ext xmlns:c16="http://schemas.microsoft.com/office/drawing/2014/chart" uri="{C3380CC4-5D6E-409C-BE32-E72D297353CC}">
                  <c16:uniqueId val="{00000005-4ECF-4A0E-A97B-CA30E693F8D7}"/>
                </c:ext>
              </c:extLst>
            </c:dLbl>
            <c:dLbl>
              <c:idx val="3"/>
              <c:layout>
                <c:manualLayout>
                  <c:x val="-0.10972233158355206"/>
                  <c:y val="-2.1224117818606007E-2"/>
                </c:manualLayout>
              </c:layout>
              <c:tx>
                <c:rich>
                  <a:bodyPr/>
                  <a:lstStyle/>
                  <a:p>
                    <a:fld id="{7D487C6F-CE04-4CA0-B7BC-D5CE5409815B}" type="VALUE">
                      <a:rPr lang="en-US"/>
                      <a:pPr/>
                      <a:t>[VALEUR]</a:t>
                    </a:fld>
                    <a:r>
                      <a:rPr lang="en-US" baseline="0"/>
                      <a:t>h (</a:t>
                    </a:r>
                    <a:fld id="{CF247762-8422-4A13-9B80-2C2352FE1168}"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3736111111111107"/>
                      <c:h val="7.0393700787401578E-2"/>
                    </c:manualLayout>
                  </c15:layout>
                  <c15:dlblFieldTable/>
                  <c15:showDataLabelsRange val="0"/>
                </c:ext>
                <c:ext xmlns:c16="http://schemas.microsoft.com/office/drawing/2014/chart" uri="{C3380CC4-5D6E-409C-BE32-E72D297353CC}">
                  <c16:uniqueId val="{00000007-4ECF-4A0E-A97B-CA30E693F8D7}"/>
                </c:ext>
              </c:extLst>
            </c:dLbl>
            <c:dLbl>
              <c:idx val="4"/>
              <c:layout>
                <c:manualLayout>
                  <c:x val="-8.0555555555555561E-2"/>
                  <c:y val="-7.4374817731116941E-2"/>
                </c:manualLayout>
              </c:layout>
              <c:tx>
                <c:rich>
                  <a:bodyPr/>
                  <a:lstStyle/>
                  <a:p>
                    <a:fld id="{0E0B7BE3-528D-452B-AB4B-9D36C9E4FFA8}" type="VALUE">
                      <a:rPr lang="en-US"/>
                      <a:pPr/>
                      <a:t>[VALEUR]</a:t>
                    </a:fld>
                    <a:r>
                      <a:rPr lang="en-US" baseline="0"/>
                      <a:t>h (</a:t>
                    </a:r>
                    <a:fld id="{99362902-08CC-44D4-91B2-9A48FF3E861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1791666666666667"/>
                      <c:h val="7.0393700787401578E-2"/>
                    </c:manualLayout>
                  </c15:layout>
                  <c15:dlblFieldTable/>
                  <c15:showDataLabelsRange val="0"/>
                </c:ext>
                <c:ext xmlns:c16="http://schemas.microsoft.com/office/drawing/2014/chart" uri="{C3380CC4-5D6E-409C-BE32-E72D297353CC}">
                  <c16:uniqueId val="{00000009-4ECF-4A0E-A97B-CA30E693F8D7}"/>
                </c:ext>
              </c:extLst>
            </c:dLbl>
            <c:dLbl>
              <c:idx val="5"/>
              <c:layout>
                <c:manualLayout>
                  <c:x val="-6.9444444444444448E-2"/>
                  <c:y val="-9.8424832312627594E-2"/>
                </c:manualLayout>
              </c:layout>
              <c:tx>
                <c:rich>
                  <a:bodyPr/>
                  <a:lstStyle/>
                  <a:p>
                    <a:fld id="{C0A3351B-9053-468E-BC87-49BB865CA0FE}" type="VALUE">
                      <a:rPr lang="en-US"/>
                      <a:pPr/>
                      <a:t>[VALEUR]</a:t>
                    </a:fld>
                    <a:r>
                      <a:rPr lang="en-US" baseline="0"/>
                      <a:t>h (</a:t>
                    </a:r>
                    <a:fld id="{AABFAD59-B3B0-425C-9F5A-27BBBE12A99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ECF-4A0E-A97B-CA30E693F8D7}"/>
                </c:ext>
              </c:extLst>
            </c:dLbl>
            <c:dLbl>
              <c:idx val="6"/>
              <c:layout>
                <c:manualLayout>
                  <c:x val="3.3333333333333333E-2"/>
                  <c:y val="-0.17249890638670171"/>
                </c:manualLayout>
              </c:layout>
              <c:tx>
                <c:rich>
                  <a:bodyPr/>
                  <a:lstStyle/>
                  <a:p>
                    <a:r>
                      <a:rPr lang="en-US" baseline="0"/>
                      <a:t>2h (6%)</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4ECF-4A0E-A97B-CA30E693F8D7}"/>
                </c:ext>
              </c:extLst>
            </c:dLbl>
            <c:dLbl>
              <c:idx val="7"/>
              <c:delete val="1"/>
              <c:extLst>
                <c:ext xmlns:c15="http://schemas.microsoft.com/office/drawing/2012/chart" uri="{CE6537A1-D6FC-4f65-9D91-7224C49458BB}"/>
                <c:ext xmlns:c16="http://schemas.microsoft.com/office/drawing/2014/chart" uri="{C3380CC4-5D6E-409C-BE32-E72D297353CC}">
                  <c16:uniqueId val="{0000000F-4ECF-4A0E-A97B-CA30E693F8D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PTSI!$A$2:$A$9</c:f>
              <c:strCache>
                <c:ptCount val="8"/>
                <c:pt idx="0">
                  <c:v>Maths</c:v>
                </c:pt>
                <c:pt idx="1">
                  <c:v>Physique</c:v>
                </c:pt>
                <c:pt idx="2">
                  <c:v>SII</c:v>
                </c:pt>
                <c:pt idx="3">
                  <c:v>Info</c:v>
                </c:pt>
                <c:pt idx="4">
                  <c:v>Français Philo</c:v>
                </c:pt>
                <c:pt idx="5">
                  <c:v>LV1</c:v>
                </c:pt>
                <c:pt idx="6">
                  <c:v>TIPE</c:v>
                </c:pt>
                <c:pt idx="7">
                  <c:v>EPS</c:v>
                </c:pt>
              </c:strCache>
            </c:strRef>
          </c:cat>
          <c:val>
            <c:numRef>
              <c:f>PTSI!$B$2:$B$9</c:f>
              <c:numCache>
                <c:formatCode>General</c:formatCode>
                <c:ptCount val="8"/>
                <c:pt idx="0">
                  <c:v>9</c:v>
                </c:pt>
                <c:pt idx="1">
                  <c:v>8</c:v>
                </c:pt>
                <c:pt idx="2">
                  <c:v>8.5</c:v>
                </c:pt>
                <c:pt idx="3">
                  <c:v>1.5</c:v>
                </c:pt>
                <c:pt idx="4">
                  <c:v>2</c:v>
                </c:pt>
                <c:pt idx="5">
                  <c:v>2</c:v>
                </c:pt>
                <c:pt idx="6">
                  <c:v>0</c:v>
                </c:pt>
                <c:pt idx="7">
                  <c:v>2</c:v>
                </c:pt>
              </c:numCache>
            </c:numRef>
          </c:val>
          <c:extLst>
            <c:ext xmlns:c16="http://schemas.microsoft.com/office/drawing/2014/chart" uri="{C3380CC4-5D6E-409C-BE32-E72D297353CC}">
              <c16:uniqueId val="{00000010-4ECF-4A0E-A97B-CA30E693F8D7}"/>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6"/>
        <c:delete val="1"/>
      </c:legendEntry>
      <c:legendEntry>
        <c:idx val="7"/>
        <c:delete val="1"/>
      </c:legendEntry>
      <c:layout>
        <c:manualLayout>
          <c:xMode val="edge"/>
          <c:yMode val="edge"/>
          <c:x val="0.71613385826771658"/>
          <c:y val="2.3087999416739578E-2"/>
          <c:w val="0.26997725284339458"/>
          <c:h val="0.8941407613065706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PTSI-S2-</a:t>
            </a:r>
            <a:r>
              <a:rPr lang="fr-FR" baseline="0">
                <a:latin typeface="Comic Sans MS" panose="030F0702030302020204" pitchFamily="66" charset="0"/>
              </a:rPr>
              <a:t> PSI</a:t>
            </a:r>
            <a:endParaRPr lang="fr-FR">
              <a:latin typeface="Comic Sans MS" panose="030F0702030302020204" pitchFamily="66"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doughnutChart>
        <c:varyColors val="1"/>
        <c:ser>
          <c:idx val="0"/>
          <c:order val="0"/>
          <c:dPt>
            <c:idx val="0"/>
            <c:bubble3D val="0"/>
            <c:spPr>
              <a:solidFill>
                <a:srgbClr val="CC66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656-4333-99B0-66C3920871D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656-4333-99B0-66C3920871D1}"/>
              </c:ext>
            </c:extLst>
          </c:dPt>
          <c:dPt>
            <c:idx val="2"/>
            <c:bubble3D val="0"/>
            <c:spPr>
              <a:solidFill>
                <a:srgbClr val="33CC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656-4333-99B0-66C3920871D1}"/>
              </c:ext>
            </c:extLst>
          </c:dPt>
          <c:dPt>
            <c:idx val="3"/>
            <c:bubble3D val="0"/>
            <c:spPr>
              <a:solidFill>
                <a:srgbClr val="CCFF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656-4333-99B0-66C3920871D1}"/>
              </c:ext>
            </c:extLst>
          </c:dPt>
          <c:dPt>
            <c:idx val="4"/>
            <c:bubble3D val="0"/>
            <c:spPr>
              <a:solidFill>
                <a:schemeClr val="accent4">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656-4333-99B0-66C3920871D1}"/>
              </c:ext>
            </c:extLst>
          </c:dPt>
          <c:dPt>
            <c:idx val="5"/>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656-4333-99B0-66C3920871D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2656-4333-99B0-66C3920871D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2656-4333-99B0-66C3920871D1}"/>
              </c:ext>
            </c:extLst>
          </c:dPt>
          <c:dLbls>
            <c:dLbl>
              <c:idx val="0"/>
              <c:tx>
                <c:rich>
                  <a:bodyPr/>
                  <a:lstStyle/>
                  <a:p>
                    <a:fld id="{2D16C91F-C59F-4CDA-9B60-339C2845503A}" type="VALUE">
                      <a:rPr lang="en-US"/>
                      <a:pPr/>
                      <a:t>[VALEUR]</a:t>
                    </a:fld>
                    <a:r>
                      <a:rPr lang="en-US" baseline="0"/>
                      <a:t>h (</a:t>
                    </a:r>
                    <a:fld id="{F6CE8949-18C0-4A1F-967A-D56564A13E15}"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56-4333-99B0-66C3920871D1}"/>
                </c:ext>
              </c:extLst>
            </c:dLbl>
            <c:dLbl>
              <c:idx val="1"/>
              <c:tx>
                <c:rich>
                  <a:bodyPr/>
                  <a:lstStyle/>
                  <a:p>
                    <a:fld id="{B589DB85-0663-4FED-937F-3818CFDB0EA1}" type="VALUE">
                      <a:rPr lang="en-US"/>
                      <a:pPr/>
                      <a:t>[VALEUR]</a:t>
                    </a:fld>
                    <a:r>
                      <a:rPr lang="en-US" baseline="0"/>
                      <a:t>h (</a:t>
                    </a:r>
                    <a:fld id="{4219909C-B58F-422C-9A23-3B9B8A392B22}"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656-4333-99B0-66C3920871D1}"/>
                </c:ext>
              </c:extLst>
            </c:dLbl>
            <c:dLbl>
              <c:idx val="2"/>
              <c:layout>
                <c:manualLayout>
                  <c:x val="-6.1904761904761928E-2"/>
                  <c:y val="2.3148148148148147E-2"/>
                </c:manualLayout>
              </c:layout>
              <c:tx>
                <c:rich>
                  <a:bodyPr/>
                  <a:lstStyle/>
                  <a:p>
                    <a:fld id="{FF9AD3B9-1ACF-44D9-BE4C-F7CC1665E4F8}" type="VALUE">
                      <a:rPr lang="en-US"/>
                      <a:pPr/>
                      <a:t>[VALEUR]</a:t>
                    </a:fld>
                    <a:r>
                      <a:rPr lang="en-US" baseline="0"/>
                      <a:t>h (</a:t>
                    </a:r>
                    <a:fld id="{2675C093-3059-4D5F-ABC2-90E24684DE0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656-4333-99B0-66C3920871D1}"/>
                </c:ext>
              </c:extLst>
            </c:dLbl>
            <c:dLbl>
              <c:idx val="3"/>
              <c:layout>
                <c:manualLayout>
                  <c:x val="-9.285714285714286E-2"/>
                  <c:y val="-4.6296296296296294E-3"/>
                </c:manualLayout>
              </c:layout>
              <c:tx>
                <c:rich>
                  <a:bodyPr/>
                  <a:lstStyle/>
                  <a:p>
                    <a:fld id="{DE593661-0372-4AD8-993E-7F0899910305}" type="VALUE">
                      <a:rPr lang="en-US"/>
                      <a:pPr/>
                      <a:t>[VALEUR]</a:t>
                    </a:fld>
                    <a:r>
                      <a:rPr lang="en-US" baseline="0"/>
                      <a:t>h (</a:t>
                    </a:r>
                    <a:fld id="{9E9F809F-6DFF-4D98-8256-F0BE251CBE69}"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656-4333-99B0-66C3920871D1}"/>
                </c:ext>
              </c:extLst>
            </c:dLbl>
            <c:dLbl>
              <c:idx val="4"/>
              <c:layout>
                <c:manualLayout>
                  <c:x val="-7.3809523809523825E-2"/>
                  <c:y val="-4.1666666666666664E-2"/>
                </c:manualLayout>
              </c:layout>
              <c:tx>
                <c:rich>
                  <a:bodyPr/>
                  <a:lstStyle/>
                  <a:p>
                    <a:fld id="{766F3614-7056-4259-9E0A-6F83AD897075}" type="VALUE">
                      <a:rPr lang="en-US"/>
                      <a:pPr/>
                      <a:t>[VALEUR]</a:t>
                    </a:fld>
                    <a:r>
                      <a:rPr lang="en-US" baseline="0"/>
                      <a:t>h (</a:t>
                    </a:r>
                    <a:fld id="{163B0B09-FFA6-453A-933A-B4AFA55C47C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656-4333-99B0-66C3920871D1}"/>
                </c:ext>
              </c:extLst>
            </c:dLbl>
            <c:dLbl>
              <c:idx val="5"/>
              <c:layout>
                <c:manualLayout>
                  <c:x val="-6.6666666666666666E-2"/>
                  <c:y val="-7.8703703703703748E-2"/>
                </c:manualLayout>
              </c:layout>
              <c:tx>
                <c:rich>
                  <a:bodyPr/>
                  <a:lstStyle/>
                  <a:p>
                    <a:fld id="{B639B5EE-C9FA-4B68-9605-8271D7A54C08}" type="VALUE">
                      <a:rPr lang="en-US"/>
                      <a:pPr/>
                      <a:t>[VALEUR]</a:t>
                    </a:fld>
                    <a:r>
                      <a:rPr lang="en-US" baseline="0"/>
                      <a:t>h </a:t>
                    </a:r>
                    <a:fld id="{15E9B8CC-8D94-4E4B-A650-0665FB42CA6F}"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656-4333-99B0-66C3920871D1}"/>
                </c:ext>
              </c:extLst>
            </c:dLbl>
            <c:dLbl>
              <c:idx val="6"/>
              <c:layout>
                <c:manualLayout>
                  <c:x val="-5.4761904761904762E-2"/>
                  <c:y val="-9.7222222222222224E-2"/>
                </c:manualLayout>
              </c:layout>
              <c:tx>
                <c:rich>
                  <a:bodyPr/>
                  <a:lstStyle/>
                  <a:p>
                    <a:fld id="{ECC93053-A46E-40F9-B993-5EA7C9E8B3AE}" type="VALUE">
                      <a:rPr lang="en-US"/>
                      <a:pPr/>
                      <a:t>[VALEUR]</a:t>
                    </a:fld>
                    <a:r>
                      <a:rPr lang="en-US" baseline="0"/>
                      <a:t>h (</a:t>
                    </a:r>
                    <a:fld id="{E1AA0DBA-5359-4265-90CD-ADF1CF4CE57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656-4333-99B0-66C3920871D1}"/>
                </c:ext>
              </c:extLst>
            </c:dLbl>
            <c:dLbl>
              <c:idx val="7"/>
              <c:layout>
                <c:manualLayout>
                  <c:x val="4.365028939892569E-17"/>
                  <c:y val="-0.15277777777777779"/>
                </c:manualLayout>
              </c:layout>
              <c:tx>
                <c:rich>
                  <a:bodyPr/>
                  <a:lstStyle/>
                  <a:p>
                    <a:fld id="{794E5D49-DCB3-426C-B4F5-585319EAFBD9}" type="VALUE">
                      <a:rPr lang="en-US"/>
                      <a:pPr/>
                      <a:t>[VALEUR]</a:t>
                    </a:fld>
                    <a:r>
                      <a:rPr lang="en-US" baseline="0"/>
                      <a:t>h (</a:t>
                    </a:r>
                    <a:fld id="{66DC8BCC-3AFD-4BFC-8453-09E17B48E8E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2656-4333-99B0-66C3920871D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PTSI!$C$2:$C$9</c:f>
              <c:strCache>
                <c:ptCount val="8"/>
                <c:pt idx="0">
                  <c:v>Maths</c:v>
                </c:pt>
                <c:pt idx="1">
                  <c:v>Physique</c:v>
                </c:pt>
                <c:pt idx="2">
                  <c:v>SII</c:v>
                </c:pt>
                <c:pt idx="3">
                  <c:v>Info</c:v>
                </c:pt>
                <c:pt idx="4">
                  <c:v>Français Philo</c:v>
                </c:pt>
                <c:pt idx="5">
                  <c:v>LV1</c:v>
                </c:pt>
                <c:pt idx="6">
                  <c:v>TIPE</c:v>
                </c:pt>
                <c:pt idx="7">
                  <c:v>EPS</c:v>
                </c:pt>
              </c:strCache>
            </c:strRef>
          </c:cat>
          <c:val>
            <c:numRef>
              <c:f>PTSI!$D$2:$D$9</c:f>
              <c:numCache>
                <c:formatCode>General</c:formatCode>
                <c:ptCount val="8"/>
                <c:pt idx="0">
                  <c:v>10</c:v>
                </c:pt>
                <c:pt idx="1">
                  <c:v>8</c:v>
                </c:pt>
                <c:pt idx="2">
                  <c:v>8.5</c:v>
                </c:pt>
                <c:pt idx="3">
                  <c:v>1.5</c:v>
                </c:pt>
                <c:pt idx="4">
                  <c:v>2</c:v>
                </c:pt>
                <c:pt idx="5">
                  <c:v>2</c:v>
                </c:pt>
                <c:pt idx="6">
                  <c:v>2</c:v>
                </c:pt>
                <c:pt idx="7">
                  <c:v>2</c:v>
                </c:pt>
              </c:numCache>
            </c:numRef>
          </c:val>
          <c:extLst>
            <c:ext xmlns:c16="http://schemas.microsoft.com/office/drawing/2014/chart" uri="{C3380CC4-5D6E-409C-BE32-E72D297353CC}">
              <c16:uniqueId val="{00000010-2656-4333-99B0-66C3920871D1}"/>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5058848893888264"/>
          <c:y val="0.13929607757363663"/>
          <c:w val="0.2327448443944507"/>
          <c:h val="0.7866298483522893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PTSI-S2-PT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doughnutChart>
        <c:varyColors val="1"/>
        <c:ser>
          <c:idx val="0"/>
          <c:order val="0"/>
          <c:dPt>
            <c:idx val="0"/>
            <c:bubble3D val="0"/>
            <c:spPr>
              <a:solidFill>
                <a:srgbClr val="CC66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F02-4E86-95F2-449B91488AA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F02-4E86-95F2-449B91488AA1}"/>
              </c:ext>
            </c:extLst>
          </c:dPt>
          <c:dPt>
            <c:idx val="2"/>
            <c:bubble3D val="0"/>
            <c:spPr>
              <a:solidFill>
                <a:srgbClr val="33CC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F02-4E86-95F2-449B91488AA1}"/>
              </c:ext>
            </c:extLst>
          </c:dPt>
          <c:dPt>
            <c:idx val="3"/>
            <c:bubble3D val="0"/>
            <c:spPr>
              <a:solidFill>
                <a:srgbClr val="CCFF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F02-4E86-95F2-449B91488AA1}"/>
              </c:ext>
            </c:extLst>
          </c:dPt>
          <c:dPt>
            <c:idx val="4"/>
            <c:bubble3D val="0"/>
            <c:spPr>
              <a:solidFill>
                <a:schemeClr val="accent4">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F02-4E86-95F2-449B91488AA1}"/>
              </c:ext>
            </c:extLst>
          </c:dPt>
          <c:dPt>
            <c:idx val="5"/>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F02-4E86-95F2-449B91488AA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7F02-4E86-95F2-449B91488AA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7F02-4E86-95F2-449B91488AA1}"/>
              </c:ext>
            </c:extLst>
          </c:dPt>
          <c:dLbls>
            <c:dLbl>
              <c:idx val="0"/>
              <c:layout>
                <c:manualLayout>
                  <c:x val="1.6666666666666666E-2"/>
                  <c:y val="2.3148148148148147E-2"/>
                </c:manualLayout>
              </c:layout>
              <c:tx>
                <c:rich>
                  <a:bodyPr/>
                  <a:lstStyle/>
                  <a:p>
                    <a:fld id="{8F20A80D-B785-4D36-A6F2-D316AC874DA9}" type="VALUE">
                      <a:rPr lang="en-US"/>
                      <a:pPr/>
                      <a:t>[VALEUR]</a:t>
                    </a:fld>
                    <a:r>
                      <a:rPr lang="en-US" baseline="0"/>
                      <a:t>h (</a:t>
                    </a:r>
                    <a:fld id="{D6ACBAF9-2D1E-465C-874F-28651B233902}"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02-4E86-95F2-449B91488AA1}"/>
                </c:ext>
              </c:extLst>
            </c:dLbl>
            <c:dLbl>
              <c:idx val="1"/>
              <c:layout>
                <c:manualLayout>
                  <c:x val="2.3809523809523812E-3"/>
                  <c:y val="4.6296296296296294E-3"/>
                </c:manualLayout>
              </c:layout>
              <c:tx>
                <c:rich>
                  <a:bodyPr/>
                  <a:lstStyle/>
                  <a:p>
                    <a:fld id="{7402F9E6-D75D-422C-B472-A38B803A1FBB}" type="VALUE">
                      <a:rPr lang="en-US"/>
                      <a:pPr/>
                      <a:t>[VALEUR]</a:t>
                    </a:fld>
                    <a:r>
                      <a:rPr lang="en-US" baseline="0"/>
                      <a:t>h (</a:t>
                    </a:r>
                    <a:fld id="{30225147-E37D-4566-8448-8F847C87E7B4}"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F02-4E86-95F2-449B91488AA1}"/>
                </c:ext>
              </c:extLst>
            </c:dLbl>
            <c:dLbl>
              <c:idx val="2"/>
              <c:tx>
                <c:rich>
                  <a:bodyPr/>
                  <a:lstStyle/>
                  <a:p>
                    <a:fld id="{3EFF8432-65AD-4802-AA46-8EC47F85629E}" type="VALUE">
                      <a:rPr lang="en-US"/>
                      <a:pPr/>
                      <a:t>[VALEUR]</a:t>
                    </a:fld>
                    <a:r>
                      <a:rPr lang="en-US" baseline="0"/>
                      <a:t>h (</a:t>
                    </a:r>
                    <a:fld id="{1179C08A-AD5D-4921-B9C5-B3A9C168C78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F02-4E86-95F2-449B91488AA1}"/>
                </c:ext>
              </c:extLst>
            </c:dLbl>
            <c:dLbl>
              <c:idx val="3"/>
              <c:layout>
                <c:manualLayout>
                  <c:x val="-9.285714285714286E-2"/>
                  <c:y val="9.2592592592592587E-3"/>
                </c:manualLayout>
              </c:layout>
              <c:tx>
                <c:rich>
                  <a:bodyPr/>
                  <a:lstStyle/>
                  <a:p>
                    <a:fld id="{B80347AA-8D6E-42CE-8B72-7687C81B425E}" type="VALUE">
                      <a:rPr lang="en-US"/>
                      <a:pPr/>
                      <a:t>[VALEUR]</a:t>
                    </a:fld>
                    <a:r>
                      <a:rPr lang="en-US" baseline="0"/>
                      <a:t>h (</a:t>
                    </a:r>
                    <a:fld id="{F6EBE814-8AA9-4B31-A1F4-9005BDDDAAC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F02-4E86-95F2-449B91488AA1}"/>
                </c:ext>
              </c:extLst>
            </c:dLbl>
            <c:dLbl>
              <c:idx val="4"/>
              <c:layout>
                <c:manualLayout>
                  <c:x val="-7.857142857142857E-2"/>
                  <c:y val="-3.7037037037037035E-2"/>
                </c:manualLayout>
              </c:layout>
              <c:tx>
                <c:rich>
                  <a:bodyPr/>
                  <a:lstStyle/>
                  <a:p>
                    <a:fld id="{11DC9AD4-675F-4038-92B9-160AAF4074FD}" type="VALUE">
                      <a:rPr lang="en-US"/>
                      <a:pPr/>
                      <a:t>[VALEUR]</a:t>
                    </a:fld>
                    <a:r>
                      <a:rPr lang="en-US" baseline="0"/>
                      <a:t>h (</a:t>
                    </a:r>
                    <a:fld id="{CF1141A1-BBB0-4389-ACA3-4EF272F65FE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F02-4E86-95F2-449B91488AA1}"/>
                </c:ext>
              </c:extLst>
            </c:dLbl>
            <c:dLbl>
              <c:idx val="5"/>
              <c:layout>
                <c:manualLayout>
                  <c:x val="-7.6190476190476197E-2"/>
                  <c:y val="-6.0185185185185182E-2"/>
                </c:manualLayout>
              </c:layout>
              <c:tx>
                <c:rich>
                  <a:bodyPr/>
                  <a:lstStyle/>
                  <a:p>
                    <a:fld id="{17E1F08D-8DED-447C-AE85-0751271C6262}" type="VALUE">
                      <a:rPr lang="en-US"/>
                      <a:pPr/>
                      <a:t>[VALEUR]</a:t>
                    </a:fld>
                    <a:r>
                      <a:rPr lang="en-US" baseline="0"/>
                      <a:t>h (</a:t>
                    </a:r>
                    <a:fld id="{1AA7B04D-7249-4A1B-993E-CE6F5DEACB5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F02-4E86-95F2-449B91488AA1}"/>
                </c:ext>
              </c:extLst>
            </c:dLbl>
            <c:dLbl>
              <c:idx val="6"/>
              <c:layout>
                <c:manualLayout>
                  <c:x val="-6.6666666666666666E-2"/>
                  <c:y val="-8.3333333333333329E-2"/>
                </c:manualLayout>
              </c:layout>
              <c:tx>
                <c:rich>
                  <a:bodyPr/>
                  <a:lstStyle/>
                  <a:p>
                    <a:fld id="{13D9D3A7-731D-45CF-8FA2-886C9CC25202}" type="VALUE">
                      <a:rPr lang="en-US"/>
                      <a:pPr/>
                      <a:t>[VALEUR]</a:t>
                    </a:fld>
                    <a:r>
                      <a:rPr lang="en-US" baseline="0"/>
                      <a:t>h (</a:t>
                    </a:r>
                    <a:fld id="{78B18366-A215-4AE3-8375-3D589742826A}"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F02-4E86-95F2-449B91488AA1}"/>
                </c:ext>
              </c:extLst>
            </c:dLbl>
            <c:dLbl>
              <c:idx val="7"/>
              <c:layout>
                <c:manualLayout>
                  <c:x val="-1.6666666666666666E-2"/>
                  <c:y val="-0.14351851851851852"/>
                </c:manualLayout>
              </c:layout>
              <c:tx>
                <c:rich>
                  <a:bodyPr/>
                  <a:lstStyle/>
                  <a:p>
                    <a:fld id="{67BB9534-7307-4837-885C-4D5102A52C5D}" type="VALUE">
                      <a:rPr lang="en-US"/>
                      <a:pPr/>
                      <a:t>[VALEUR]</a:t>
                    </a:fld>
                    <a:r>
                      <a:rPr lang="en-US" baseline="0"/>
                      <a:t>h (</a:t>
                    </a:r>
                    <a:fld id="{F9B8AA85-35D5-471D-8BA4-1E55149B2A03}"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F02-4E86-95F2-449B91488AA1}"/>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PTSI!$E$2:$E$9</c:f>
              <c:strCache>
                <c:ptCount val="8"/>
                <c:pt idx="0">
                  <c:v>Maths</c:v>
                </c:pt>
                <c:pt idx="1">
                  <c:v>Physique</c:v>
                </c:pt>
                <c:pt idx="2">
                  <c:v>SII</c:v>
                </c:pt>
                <c:pt idx="3">
                  <c:v>Info</c:v>
                </c:pt>
                <c:pt idx="4">
                  <c:v>Français Philo</c:v>
                </c:pt>
                <c:pt idx="5">
                  <c:v>LV1</c:v>
                </c:pt>
                <c:pt idx="6">
                  <c:v>TIPE</c:v>
                </c:pt>
                <c:pt idx="7">
                  <c:v>EPS</c:v>
                </c:pt>
              </c:strCache>
            </c:strRef>
          </c:cat>
          <c:val>
            <c:numRef>
              <c:f>PTSI!$F$2:$F$9</c:f>
              <c:numCache>
                <c:formatCode>General</c:formatCode>
                <c:ptCount val="8"/>
                <c:pt idx="0">
                  <c:v>9</c:v>
                </c:pt>
                <c:pt idx="1">
                  <c:v>8</c:v>
                </c:pt>
                <c:pt idx="2">
                  <c:v>8.5</c:v>
                </c:pt>
                <c:pt idx="3">
                  <c:v>1.5</c:v>
                </c:pt>
                <c:pt idx="4">
                  <c:v>2</c:v>
                </c:pt>
                <c:pt idx="5">
                  <c:v>2</c:v>
                </c:pt>
                <c:pt idx="6">
                  <c:v>2</c:v>
                </c:pt>
                <c:pt idx="7">
                  <c:v>2</c:v>
                </c:pt>
              </c:numCache>
            </c:numRef>
          </c:val>
          <c:extLst>
            <c:ext xmlns:c16="http://schemas.microsoft.com/office/drawing/2014/chart" uri="{C3380CC4-5D6E-409C-BE32-E72D297353CC}">
              <c16:uniqueId val="{00000010-7F02-4E86-95F2-449B91488AA1}"/>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4106467941507315"/>
          <c:y val="0.14392570720326625"/>
          <c:w val="0.2327448443944507"/>
          <c:h val="0.8097408136482939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PCSI-S1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manualLayout>
          <c:layoutTarget val="inner"/>
          <c:xMode val="edge"/>
          <c:yMode val="edge"/>
          <c:x val="0.17370428696412948"/>
          <c:y val="0.26134259259259257"/>
          <c:w val="0.38105555555555554"/>
          <c:h val="0.63509259259259254"/>
        </c:manualLayout>
      </c:layout>
      <c:doughnutChart>
        <c:varyColors val="1"/>
        <c:ser>
          <c:idx val="0"/>
          <c:order val="0"/>
          <c:spPr>
            <a:effectLst>
              <a:outerShdw blurRad="254000" sx="102000" sy="102000" algn="ctr" rotWithShape="0">
                <a:srgbClr val="00B050">
                  <a:alpha val="20000"/>
                </a:srgbClr>
              </a:outerShdw>
            </a:effectLst>
          </c:spPr>
          <c:dPt>
            <c:idx val="0"/>
            <c:bubble3D val="0"/>
            <c:spPr>
              <a:solidFill>
                <a:srgbClr val="CC66FF"/>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1-18FE-4103-AE3A-A4EF900343D8}"/>
              </c:ext>
            </c:extLst>
          </c:dPt>
          <c:dPt>
            <c:idx val="1"/>
            <c:bubble3D val="0"/>
            <c:spPr>
              <a:solidFill>
                <a:schemeClr val="accent2"/>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3-18FE-4103-AE3A-A4EF900343D8}"/>
              </c:ext>
            </c:extLst>
          </c:dPt>
          <c:dPt>
            <c:idx val="2"/>
            <c:bubble3D val="0"/>
            <c:spPr>
              <a:solidFill>
                <a:srgbClr val="33CC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5-18FE-4103-AE3A-A4EF900343D8}"/>
              </c:ext>
            </c:extLst>
          </c:dPt>
          <c:dPt>
            <c:idx val="3"/>
            <c:bubble3D val="0"/>
            <c:spPr>
              <a:solidFill>
                <a:srgbClr val="CCFF33"/>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7-18FE-4103-AE3A-A4EF900343D8}"/>
              </c:ext>
            </c:extLst>
          </c:dPt>
          <c:dPt>
            <c:idx val="4"/>
            <c:bubble3D val="0"/>
            <c:spPr>
              <a:solidFill>
                <a:schemeClr val="accent4">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9-18FE-4103-AE3A-A4EF900343D8}"/>
              </c:ext>
            </c:extLst>
          </c:dPt>
          <c:dPt>
            <c:idx val="5"/>
            <c:bubble3D val="0"/>
            <c:spPr>
              <a:solidFill>
                <a:schemeClr val="accent5">
                  <a:lumMod val="60000"/>
                  <a:lumOff val="4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B-18FE-4103-AE3A-A4EF900343D8}"/>
              </c:ext>
            </c:extLst>
          </c:dPt>
          <c:dPt>
            <c:idx val="6"/>
            <c:bubble3D val="0"/>
            <c:spPr>
              <a:solidFill>
                <a:schemeClr val="accent1">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D-18FE-4103-AE3A-A4EF900343D8}"/>
              </c:ext>
            </c:extLst>
          </c:dPt>
          <c:dPt>
            <c:idx val="7"/>
            <c:bubble3D val="0"/>
            <c:spPr>
              <a:solidFill>
                <a:schemeClr val="accent2">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0F-18FE-4103-AE3A-A4EF900343D8}"/>
              </c:ext>
            </c:extLst>
          </c:dPt>
          <c:dPt>
            <c:idx val="8"/>
            <c:bubble3D val="0"/>
            <c:spPr>
              <a:solidFill>
                <a:schemeClr val="accent3">
                  <a:lumMod val="60000"/>
                </a:schemeClr>
              </a:solidFill>
              <a:ln>
                <a:noFill/>
              </a:ln>
              <a:effectLst>
                <a:outerShdw blurRad="254000" sx="102000" sy="102000" algn="ctr" rotWithShape="0">
                  <a:srgbClr val="00B050">
                    <a:alpha val="20000"/>
                  </a:srgbClr>
                </a:outerShdw>
              </a:effectLst>
            </c:spPr>
            <c:extLst>
              <c:ext xmlns:c16="http://schemas.microsoft.com/office/drawing/2014/chart" uri="{C3380CC4-5D6E-409C-BE32-E72D297353CC}">
                <c16:uniqueId val="{00000011-18FE-4103-AE3A-A4EF900343D8}"/>
              </c:ext>
            </c:extLst>
          </c:dPt>
          <c:dLbls>
            <c:dLbl>
              <c:idx val="0"/>
              <c:layout>
                <c:manualLayout>
                  <c:x val="8.3334426946631672E-3"/>
                  <c:y val="-6.0185185185185182E-2"/>
                </c:manualLayout>
              </c:layout>
              <c:tx>
                <c:rich>
                  <a:bodyPr/>
                  <a:lstStyle/>
                  <a:p>
                    <a:fld id="{ED351AE5-9E20-46C0-B3AB-88DCCDA81A3A}" type="VALUE">
                      <a:rPr lang="en-US"/>
                      <a:pPr/>
                      <a:t>[VALEUR]</a:t>
                    </a:fld>
                    <a:r>
                      <a:rPr lang="en-US" baseline="0"/>
                      <a:t>h ( </a:t>
                    </a:r>
                    <a:fld id="{6FC5378D-3AD8-4A75-81A2-0A2367DB08A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5158333333333332"/>
                      <c:h val="7.0393700787401578E-2"/>
                    </c:manualLayout>
                  </c15:layout>
                  <c15:dlblFieldTable/>
                  <c15:showDataLabelsRange val="0"/>
                </c:ext>
                <c:ext xmlns:c16="http://schemas.microsoft.com/office/drawing/2014/chart" uri="{C3380CC4-5D6E-409C-BE32-E72D297353CC}">
                  <c16:uniqueId val="{00000001-18FE-4103-AE3A-A4EF900343D8}"/>
                </c:ext>
              </c:extLst>
            </c:dLbl>
            <c:dLbl>
              <c:idx val="1"/>
              <c:layout>
                <c:manualLayout>
                  <c:x val="0"/>
                  <c:y val="9.2592592592592587E-3"/>
                </c:manualLayout>
              </c:layout>
              <c:tx>
                <c:rich>
                  <a:bodyPr/>
                  <a:lstStyle/>
                  <a:p>
                    <a:fld id="{CEB2F22E-8A33-4605-8A4D-DB675D2FBAEB}" type="VALUE">
                      <a:rPr lang="en-US"/>
                      <a:pPr/>
                      <a:t>[VALEUR]</a:t>
                    </a:fld>
                    <a:r>
                      <a:rPr lang="en-US" baseline="0"/>
                      <a:t>h ( </a:t>
                    </a:r>
                    <a:fld id="{0F717211-7918-4241-AE26-4B279AF5B28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8FE-4103-AE3A-A4EF900343D8}"/>
                </c:ext>
              </c:extLst>
            </c:dLbl>
            <c:dLbl>
              <c:idx val="2"/>
              <c:layout>
                <c:manualLayout>
                  <c:x val="-5.555544619422572E-2"/>
                  <c:y val="0.11405733374237312"/>
                </c:manualLayout>
              </c:layout>
              <c:tx>
                <c:rich>
                  <a:bodyPr/>
                  <a:lstStyle/>
                  <a:p>
                    <a:fld id="{917A0E31-C0A2-40BF-92E1-1EECB606BE74}" type="VALUE">
                      <a:rPr lang="en-US"/>
                      <a:pPr/>
                      <a:t>[VALEUR]</a:t>
                    </a:fld>
                    <a:r>
                      <a:rPr lang="en-US" baseline="0"/>
                      <a:t>h  (</a:t>
                    </a:r>
                    <a:fld id="{827F84FE-BDF3-43B3-8506-120C4FB1F964}"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2902777777777774"/>
                      <c:h val="7.0393700787401578E-2"/>
                    </c:manualLayout>
                  </c15:layout>
                  <c15:dlblFieldTable/>
                  <c15:showDataLabelsRange val="0"/>
                </c:ext>
                <c:ext xmlns:c16="http://schemas.microsoft.com/office/drawing/2014/chart" uri="{C3380CC4-5D6E-409C-BE32-E72D297353CC}">
                  <c16:uniqueId val="{00000005-18FE-4103-AE3A-A4EF900343D8}"/>
                </c:ext>
              </c:extLst>
            </c:dLbl>
            <c:dLbl>
              <c:idx val="3"/>
              <c:layout>
                <c:manualLayout>
                  <c:x val="-8.2425280974493559E-2"/>
                  <c:y val="4.1338435275443147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7D487C6F-CE04-4CA0-B7BC-D5CE5409815B}" type="VALUE">
                      <a:rPr lang="en-US"/>
                      <a:pPr>
                        <a:defRPr sz="1000" b="1" i="0" u="none" strike="noStrike" kern="1200" baseline="0">
                          <a:solidFill>
                            <a:schemeClr val="lt1"/>
                          </a:solidFill>
                          <a:latin typeface="+mn-lt"/>
                          <a:ea typeface="+mn-ea"/>
                          <a:cs typeface="+mn-cs"/>
                        </a:defRPr>
                      </a:pPr>
                      <a:t>[VALEUR]</a:t>
                    </a:fld>
                    <a:r>
                      <a:rPr lang="en-US" baseline="0"/>
                      <a:t>h (</a:t>
                    </a:r>
                    <a:fld id="{CF247762-8422-4A13-9B80-2C2352FE1168}" type="PERCENTAGE">
                      <a:rPr lang="en-US" baseline="0"/>
                      <a:pPr>
                        <a:defRPr sz="1000" b="1" i="0" u="none" strike="noStrike" kern="1200" baseline="0">
                          <a:solidFill>
                            <a:schemeClr val="lt1"/>
                          </a:solidFill>
                          <a:latin typeface="+mn-lt"/>
                          <a:ea typeface="+mn-ea"/>
                          <a:cs typeface="+mn-cs"/>
                        </a:defRPr>
                      </a:pPr>
                      <a:t>[POURCENTAGE]</a:t>
                    </a:fld>
                    <a:r>
                      <a:rPr lang="en-US" baseline="0"/>
                      <a:t>)</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extLst>
                <c:ext xmlns:c15="http://schemas.microsoft.com/office/drawing/2012/chart" uri="{CE6537A1-D6FC-4f65-9D91-7224C49458BB}">
                  <c15:layout>
                    <c:manualLayout>
                      <c:w val="0.13639965677367252"/>
                      <c:h val="6.5889196282897064E-2"/>
                    </c:manualLayout>
                  </c15:layout>
                  <c15:dlblFieldTable/>
                  <c15:showDataLabelsRange val="0"/>
                </c:ext>
                <c:ext xmlns:c16="http://schemas.microsoft.com/office/drawing/2014/chart" uri="{C3380CC4-5D6E-409C-BE32-E72D297353CC}">
                  <c16:uniqueId val="{00000007-18FE-4103-AE3A-A4EF900343D8}"/>
                </c:ext>
              </c:extLst>
            </c:dLbl>
            <c:dLbl>
              <c:idx val="4"/>
              <c:layout>
                <c:manualLayout>
                  <c:x val="-7.2222222222222229E-2"/>
                  <c:y val="-1.8819238504277955E-2"/>
                </c:manualLayout>
              </c:layout>
              <c:tx>
                <c:rich>
                  <a:bodyPr/>
                  <a:lstStyle/>
                  <a:p>
                    <a:fld id="{0E0B7BE3-528D-452B-AB4B-9D36C9E4FFA8}" type="VALUE">
                      <a:rPr lang="en-US"/>
                      <a:pPr/>
                      <a:t>[VALEUR]</a:t>
                    </a:fld>
                    <a:r>
                      <a:rPr lang="en-US" baseline="0"/>
                      <a:t>h (</a:t>
                    </a:r>
                    <a:fld id="{99362902-08CC-44D4-91B2-9A48FF3E861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layout>
                    <c:manualLayout>
                      <c:w val="0.11791666666666667"/>
                      <c:h val="7.0393700787401578E-2"/>
                    </c:manualLayout>
                  </c15:layout>
                  <c15:dlblFieldTable/>
                  <c15:showDataLabelsRange val="0"/>
                </c:ext>
                <c:ext xmlns:c16="http://schemas.microsoft.com/office/drawing/2014/chart" uri="{C3380CC4-5D6E-409C-BE32-E72D297353CC}">
                  <c16:uniqueId val="{00000009-18FE-4103-AE3A-A4EF900343D8}"/>
                </c:ext>
              </c:extLst>
            </c:dLbl>
            <c:dLbl>
              <c:idx val="5"/>
              <c:layout>
                <c:manualLayout>
                  <c:x val="-8.6111111111111138E-2"/>
                  <c:y val="-5.2128370317346698E-2"/>
                </c:manualLayout>
              </c:layout>
              <c:tx>
                <c:rich>
                  <a:bodyPr/>
                  <a:lstStyle/>
                  <a:p>
                    <a:fld id="{C0A3351B-9053-468E-BC87-49BB865CA0FE}" type="VALUE">
                      <a:rPr lang="en-US"/>
                      <a:pPr/>
                      <a:t>[VALEUR]</a:t>
                    </a:fld>
                    <a:r>
                      <a:rPr lang="en-US" baseline="0"/>
                      <a:t>h (</a:t>
                    </a:r>
                    <a:fld id="{AABFAD59-B3B0-425C-9F5A-27BBBE12A99E}"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8FE-4103-AE3A-A4EF900343D8}"/>
                </c:ext>
              </c:extLst>
            </c:dLbl>
            <c:dLbl>
              <c:idx val="6"/>
              <c:layout>
                <c:manualLayout>
                  <c:x val="-6.388888888888887E-2"/>
                  <c:y val="-9.3795207417254667E-2"/>
                </c:manualLayout>
              </c:layout>
              <c:tx>
                <c:rich>
                  <a:bodyPr/>
                  <a:lstStyle/>
                  <a:p>
                    <a:fld id="{1E262C1F-1382-4351-B298-1F383774EFF6}" type="VALUE">
                      <a:rPr lang="en-US"/>
                      <a:pPr/>
                      <a:t>[VALEUR]</a:t>
                    </a:fld>
                    <a:r>
                      <a:rPr lang="en-US" baseline="0"/>
                      <a:t>h (</a:t>
                    </a:r>
                    <a:fld id="{7FE198EF-1337-408A-B20C-957E3474EFE3}"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18FE-4103-AE3A-A4EF900343D8}"/>
                </c:ext>
              </c:extLst>
            </c:dLbl>
            <c:dLbl>
              <c:idx val="7"/>
              <c:delete val="1"/>
              <c:extLst>
                <c:ext xmlns:c15="http://schemas.microsoft.com/office/drawing/2012/chart" uri="{CE6537A1-D6FC-4f65-9D91-7224C49458BB}"/>
                <c:ext xmlns:c16="http://schemas.microsoft.com/office/drawing/2014/chart" uri="{C3380CC4-5D6E-409C-BE32-E72D297353CC}">
                  <c16:uniqueId val="{0000000F-18FE-4103-AE3A-A4EF900343D8}"/>
                </c:ext>
              </c:extLst>
            </c:dLbl>
            <c:dLbl>
              <c:idx val="8"/>
              <c:layout>
                <c:manualLayout>
                  <c:x val="-1.6666666666666666E-2"/>
                  <c:y val="-0.14285714285714285"/>
                </c:manualLayout>
              </c:layout>
              <c:tx>
                <c:rich>
                  <a:bodyPr/>
                  <a:lstStyle/>
                  <a:p>
                    <a:fld id="{5186F500-C9F5-4E97-9927-8391D8F13EDD}" type="VALUE">
                      <a:rPr lang="en-US"/>
                      <a:pPr/>
                      <a:t>[VALEUR]</a:t>
                    </a:fld>
                    <a:r>
                      <a:rPr lang="en-US" baseline="0"/>
                      <a:t>h (</a:t>
                    </a:r>
                    <a:fld id="{9DFC453B-40B5-493B-B2F4-CD0334F2F90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18FE-4103-AE3A-A4EF900343D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PCSI!$A$2:$A$10</c:f>
              <c:strCache>
                <c:ptCount val="9"/>
                <c:pt idx="0">
                  <c:v>Maths</c:v>
                </c:pt>
                <c:pt idx="1">
                  <c:v>Physique</c:v>
                </c:pt>
                <c:pt idx="2">
                  <c:v>SII</c:v>
                </c:pt>
                <c:pt idx="3">
                  <c:v>Info</c:v>
                </c:pt>
                <c:pt idx="4">
                  <c:v>Chimie</c:v>
                </c:pt>
                <c:pt idx="5">
                  <c:v>Français Philo</c:v>
                </c:pt>
                <c:pt idx="6">
                  <c:v>LV1</c:v>
                </c:pt>
                <c:pt idx="7">
                  <c:v>TIPE</c:v>
                </c:pt>
                <c:pt idx="8">
                  <c:v>EPS</c:v>
                </c:pt>
              </c:strCache>
            </c:strRef>
          </c:cat>
          <c:val>
            <c:numRef>
              <c:f>PCSI!$B$2:$B$10</c:f>
              <c:numCache>
                <c:formatCode>General</c:formatCode>
                <c:ptCount val="9"/>
                <c:pt idx="0">
                  <c:v>10</c:v>
                </c:pt>
                <c:pt idx="1">
                  <c:v>8</c:v>
                </c:pt>
                <c:pt idx="2">
                  <c:v>4</c:v>
                </c:pt>
                <c:pt idx="3">
                  <c:v>1.5</c:v>
                </c:pt>
                <c:pt idx="4">
                  <c:v>4</c:v>
                </c:pt>
                <c:pt idx="5">
                  <c:v>2</c:v>
                </c:pt>
                <c:pt idx="6">
                  <c:v>2</c:v>
                </c:pt>
                <c:pt idx="7">
                  <c:v>0</c:v>
                </c:pt>
                <c:pt idx="8">
                  <c:v>2</c:v>
                </c:pt>
              </c:numCache>
            </c:numRef>
          </c:val>
          <c:extLst>
            <c:ext xmlns:c16="http://schemas.microsoft.com/office/drawing/2014/chart" uri="{C3380CC4-5D6E-409C-BE32-E72D297353CC}">
              <c16:uniqueId val="{00000012-18FE-4103-AE3A-A4EF900343D8}"/>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7"/>
        <c:delete val="1"/>
      </c:legendEntry>
      <c:layout>
        <c:manualLayout>
          <c:xMode val="edge"/>
          <c:yMode val="edge"/>
          <c:x val="0.7133560804899387"/>
          <c:y val="0.10642133275007289"/>
          <c:w val="0.26997725284339458"/>
          <c:h val="0.7777821522309711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r>
              <a:rPr lang="fr-FR">
                <a:latin typeface="Comic Sans MS" panose="030F0702030302020204" pitchFamily="66" charset="0"/>
              </a:rPr>
              <a:t>PCSI-S2-Option SII</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title>
    <c:autoTitleDeleted val="0"/>
    <c:plotArea>
      <c:layout/>
      <c:doughnutChart>
        <c:varyColors val="1"/>
        <c:ser>
          <c:idx val="0"/>
          <c:order val="0"/>
          <c:dPt>
            <c:idx val="0"/>
            <c:bubble3D val="0"/>
            <c:spPr>
              <a:solidFill>
                <a:srgbClr val="CC66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0A0-4FD6-9C2D-9D0AA955B39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0A0-4FD6-9C2D-9D0AA955B39E}"/>
              </c:ext>
            </c:extLst>
          </c:dPt>
          <c:dPt>
            <c:idx val="2"/>
            <c:bubble3D val="0"/>
            <c:spPr>
              <a:solidFill>
                <a:srgbClr val="33CC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0A0-4FD6-9C2D-9D0AA955B39E}"/>
              </c:ext>
            </c:extLst>
          </c:dPt>
          <c:dPt>
            <c:idx val="3"/>
            <c:bubble3D val="0"/>
            <c:spPr>
              <a:solidFill>
                <a:srgbClr val="CCFF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0A0-4FD6-9C2D-9D0AA955B39E}"/>
              </c:ext>
            </c:extLst>
          </c:dPt>
          <c:dPt>
            <c:idx val="4"/>
            <c:bubble3D val="0"/>
            <c:spPr>
              <a:solidFill>
                <a:schemeClr val="accent4">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0A0-4FD6-9C2D-9D0AA955B39E}"/>
              </c:ext>
            </c:extLst>
          </c:dPt>
          <c:dPt>
            <c:idx val="5"/>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40A0-4FD6-9C2D-9D0AA955B39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40A0-4FD6-9C2D-9D0AA955B39E}"/>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40A0-4FD6-9C2D-9D0AA955B39E}"/>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40A0-4FD6-9C2D-9D0AA955B39E}"/>
              </c:ext>
            </c:extLst>
          </c:dPt>
          <c:dLbls>
            <c:dLbl>
              <c:idx val="0"/>
              <c:tx>
                <c:rich>
                  <a:bodyPr/>
                  <a:lstStyle/>
                  <a:p>
                    <a:fld id="{2D16C91F-C59F-4CDA-9B60-339C2845503A}" type="VALUE">
                      <a:rPr lang="en-US"/>
                      <a:pPr/>
                      <a:t>[VALEUR]</a:t>
                    </a:fld>
                    <a:r>
                      <a:rPr lang="en-US" baseline="0"/>
                      <a:t>h (</a:t>
                    </a:r>
                    <a:fld id="{F6CE8949-18C0-4A1F-967A-D56564A13E15}"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A0-4FD6-9C2D-9D0AA955B39E}"/>
                </c:ext>
              </c:extLst>
            </c:dLbl>
            <c:dLbl>
              <c:idx val="1"/>
              <c:tx>
                <c:rich>
                  <a:bodyPr/>
                  <a:lstStyle/>
                  <a:p>
                    <a:fld id="{B589DB85-0663-4FED-937F-3818CFDB0EA1}" type="VALUE">
                      <a:rPr lang="en-US"/>
                      <a:pPr/>
                      <a:t>[VALEUR]</a:t>
                    </a:fld>
                    <a:r>
                      <a:rPr lang="en-US" baseline="0"/>
                      <a:t>h (</a:t>
                    </a:r>
                    <a:fld id="{4219909C-B58F-422C-9A23-3B9B8A392B22}"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A0-4FD6-9C2D-9D0AA955B39E}"/>
                </c:ext>
              </c:extLst>
            </c:dLbl>
            <c:dLbl>
              <c:idx val="2"/>
              <c:layout>
                <c:manualLayout>
                  <c:x val="-3.0952380952380953E-2"/>
                  <c:y val="9.7222222222222224E-2"/>
                </c:manualLayout>
              </c:layout>
              <c:tx>
                <c:rich>
                  <a:bodyPr/>
                  <a:lstStyle/>
                  <a:p>
                    <a:fld id="{FF9AD3B9-1ACF-44D9-BE4C-F7CC1665E4F8}" type="VALUE">
                      <a:rPr lang="en-US"/>
                      <a:pPr/>
                      <a:t>[VALEUR]</a:t>
                    </a:fld>
                    <a:r>
                      <a:rPr lang="en-US" baseline="0"/>
                      <a:t>h (</a:t>
                    </a:r>
                    <a:fld id="{2675C093-3059-4D5F-ABC2-90E24684DE0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0A0-4FD6-9C2D-9D0AA955B39E}"/>
                </c:ext>
              </c:extLst>
            </c:dLbl>
            <c:dLbl>
              <c:idx val="3"/>
              <c:layout>
                <c:manualLayout>
                  <c:x val="-8.3333333333333356E-2"/>
                  <c:y val="5.092592592592584E-2"/>
                </c:manualLayout>
              </c:layout>
              <c:tx>
                <c:rich>
                  <a:bodyPr/>
                  <a:lstStyle/>
                  <a:p>
                    <a:fld id="{DE593661-0372-4AD8-993E-7F0899910305}" type="VALUE">
                      <a:rPr lang="en-US"/>
                      <a:pPr/>
                      <a:t>[VALEUR]</a:t>
                    </a:fld>
                    <a:r>
                      <a:rPr lang="en-US" baseline="0"/>
                      <a:t>h (</a:t>
                    </a:r>
                    <a:fld id="{9E9F809F-6DFF-4D98-8256-F0BE251CBE69}"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0A0-4FD6-9C2D-9D0AA955B39E}"/>
                </c:ext>
              </c:extLst>
            </c:dLbl>
            <c:dLbl>
              <c:idx val="4"/>
              <c:layout>
                <c:manualLayout>
                  <c:x val="-7.857142857142857E-2"/>
                  <c:y val="1.8518518518518434E-2"/>
                </c:manualLayout>
              </c:layout>
              <c:tx>
                <c:rich>
                  <a:bodyPr/>
                  <a:lstStyle/>
                  <a:p>
                    <a:fld id="{766F3614-7056-4259-9E0A-6F83AD897075}" type="VALUE">
                      <a:rPr lang="en-US"/>
                      <a:pPr/>
                      <a:t>[VALEUR]</a:t>
                    </a:fld>
                    <a:r>
                      <a:rPr lang="en-US" baseline="0"/>
                      <a:t>h (</a:t>
                    </a:r>
                    <a:fld id="{163B0B09-FFA6-453A-933A-B4AFA55C47C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0A0-4FD6-9C2D-9D0AA955B39E}"/>
                </c:ext>
              </c:extLst>
            </c:dLbl>
            <c:dLbl>
              <c:idx val="5"/>
              <c:layout>
                <c:manualLayout>
                  <c:x val="-7.3809523809523811E-2"/>
                  <c:y val="-1.8518518518518604E-2"/>
                </c:manualLayout>
              </c:layout>
              <c:tx>
                <c:rich>
                  <a:bodyPr/>
                  <a:lstStyle/>
                  <a:p>
                    <a:fld id="{B639B5EE-C9FA-4B68-9605-8271D7A54C08}" type="VALUE">
                      <a:rPr lang="en-US"/>
                      <a:pPr/>
                      <a:t>[VALEUR]</a:t>
                    </a:fld>
                    <a:r>
                      <a:rPr lang="en-US" baseline="0"/>
                      <a:t>h </a:t>
                    </a:r>
                    <a:fld id="{15E9B8CC-8D94-4E4B-A650-0665FB42CA6F}"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0A0-4FD6-9C2D-9D0AA955B39E}"/>
                </c:ext>
              </c:extLst>
            </c:dLbl>
            <c:dLbl>
              <c:idx val="6"/>
              <c:layout>
                <c:manualLayout>
                  <c:x val="-7.1428571428571425E-2"/>
                  <c:y val="-5.0925925925925972E-2"/>
                </c:manualLayout>
              </c:layout>
              <c:tx>
                <c:rich>
                  <a:bodyPr/>
                  <a:lstStyle/>
                  <a:p>
                    <a:fld id="{ECC93053-A46E-40F9-B993-5EA7C9E8B3AE}" type="VALUE">
                      <a:rPr lang="en-US"/>
                      <a:pPr/>
                      <a:t>[VALEUR]</a:t>
                    </a:fld>
                    <a:r>
                      <a:rPr lang="en-US" baseline="0"/>
                      <a:t>h (</a:t>
                    </a:r>
                    <a:fld id="{E1AA0DBA-5359-4265-90CD-ADF1CF4CE57C}"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0A0-4FD6-9C2D-9D0AA955B39E}"/>
                </c:ext>
              </c:extLst>
            </c:dLbl>
            <c:dLbl>
              <c:idx val="7"/>
              <c:layout>
                <c:manualLayout>
                  <c:x val="-6.4285714285714279E-2"/>
                  <c:y val="-9.2592592592592587E-2"/>
                </c:manualLayout>
              </c:layout>
              <c:tx>
                <c:rich>
                  <a:bodyPr/>
                  <a:lstStyle/>
                  <a:p>
                    <a:fld id="{794E5D49-DCB3-426C-B4F5-585319EAFBD9}" type="VALUE">
                      <a:rPr lang="en-US"/>
                      <a:pPr/>
                      <a:t>[VALEUR]</a:t>
                    </a:fld>
                    <a:r>
                      <a:rPr lang="en-US" baseline="0"/>
                      <a:t>h (</a:t>
                    </a:r>
                    <a:fld id="{66DC8BCC-3AFD-4BFC-8453-09E17B48E8E0}"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0A0-4FD6-9C2D-9D0AA955B39E}"/>
                </c:ext>
              </c:extLst>
            </c:dLbl>
            <c:dLbl>
              <c:idx val="8"/>
              <c:layout>
                <c:manualLayout>
                  <c:x val="0"/>
                  <c:y val="-0.125"/>
                </c:manualLayout>
              </c:layout>
              <c:tx>
                <c:rich>
                  <a:bodyPr/>
                  <a:lstStyle/>
                  <a:p>
                    <a:fld id="{41BD728A-9AD3-4BE1-9ADE-7DF3FF8FBCE6}" type="VALUE">
                      <a:rPr lang="en-US"/>
                      <a:pPr/>
                      <a:t>[VALEUR]</a:t>
                    </a:fld>
                    <a:r>
                      <a:rPr lang="en-US" baseline="0"/>
                      <a:t>h (</a:t>
                    </a:r>
                    <a:fld id="{BCC3B81E-5AD8-4E91-BC81-2AB00E6F38D6}" type="PERCENTAGE">
                      <a:rPr lang="en-US" baseline="0"/>
                      <a:pPr/>
                      <a:t>[POURCENTAGE]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40A0-4FD6-9C2D-9D0AA955B39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PCSI!$C$2:$C$10</c:f>
              <c:strCache>
                <c:ptCount val="9"/>
                <c:pt idx="0">
                  <c:v>Maths</c:v>
                </c:pt>
                <c:pt idx="1">
                  <c:v>Physique</c:v>
                </c:pt>
                <c:pt idx="2">
                  <c:v>SII</c:v>
                </c:pt>
                <c:pt idx="3">
                  <c:v>Info</c:v>
                </c:pt>
                <c:pt idx="4">
                  <c:v>Chimie</c:v>
                </c:pt>
                <c:pt idx="5">
                  <c:v>Français Philo</c:v>
                </c:pt>
                <c:pt idx="6">
                  <c:v>LV1</c:v>
                </c:pt>
                <c:pt idx="7">
                  <c:v>TIPE</c:v>
                </c:pt>
                <c:pt idx="8">
                  <c:v>EPS</c:v>
                </c:pt>
              </c:strCache>
            </c:strRef>
          </c:cat>
          <c:val>
            <c:numRef>
              <c:f>PCSI!$D$2:$D$10</c:f>
              <c:numCache>
                <c:formatCode>General</c:formatCode>
                <c:ptCount val="9"/>
                <c:pt idx="0">
                  <c:v>10</c:v>
                </c:pt>
                <c:pt idx="1">
                  <c:v>8</c:v>
                </c:pt>
                <c:pt idx="2">
                  <c:v>4</c:v>
                </c:pt>
                <c:pt idx="3">
                  <c:v>1.5</c:v>
                </c:pt>
                <c:pt idx="4">
                  <c:v>2</c:v>
                </c:pt>
                <c:pt idx="5">
                  <c:v>2</c:v>
                </c:pt>
                <c:pt idx="6">
                  <c:v>2</c:v>
                </c:pt>
                <c:pt idx="7">
                  <c:v>2</c:v>
                </c:pt>
                <c:pt idx="8">
                  <c:v>2</c:v>
                </c:pt>
              </c:numCache>
            </c:numRef>
          </c:val>
          <c:extLst>
            <c:ext xmlns:c16="http://schemas.microsoft.com/office/drawing/2014/chart" uri="{C3380CC4-5D6E-409C-BE32-E72D297353CC}">
              <c16:uniqueId val="{00000012-40A0-4FD6-9C2D-9D0AA955B39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5058848893888264"/>
          <c:y val="0.13929607757363663"/>
          <c:w val="0.2327448443944507"/>
          <c:h val="0.7866298483522893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omic Sans MS" panose="030F0702030302020204" pitchFamily="66"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911E5-C5A8-48EA-A9C5-2D3B2CCD20F2}" type="datetimeFigureOut">
              <a:rPr lang="fr-FR" smtClean="0"/>
              <a:t>05/06/2022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5152B-EE22-41A7-8A57-B8218AB36B6A}" type="slidenum">
              <a:rPr lang="fr-FR" smtClean="0"/>
              <a:t>‹N°›</a:t>
            </a:fld>
            <a:endParaRPr lang="fr-FR"/>
          </a:p>
        </p:txBody>
      </p:sp>
    </p:spTree>
    <p:extLst>
      <p:ext uri="{BB962C8B-B14F-4D97-AF65-F5344CB8AC3E}">
        <p14:creationId xmlns:p14="http://schemas.microsoft.com/office/powerpoint/2010/main" val="205486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file:///C:\Users\isabe\Downloads\igesr-rapport-2022-004-analyse-voeux-affectations-enseignement-superieur-bacheliers-2021-reforme-lycee-general-technologique-pdf-98273%20(1).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file:///C:\Users\isabe\Downloads\igesr-rapport-2022-004-analyse-voeux-affectations-enseignement-superieur-bacheliers-2021-reforme-lycee-general-technologique-pdf-98273%20(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devenir ingénieur…</a:t>
            </a:r>
          </a:p>
          <a:p>
            <a:endParaRPr lang="fr-FR" dirty="0"/>
          </a:p>
          <a:p>
            <a:r>
              <a:rPr lang="fr-FR" dirty="0"/>
              <a:t>Quel est donc ce vivier?</a:t>
            </a:r>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3</a:t>
            </a:fld>
            <a:endParaRPr lang="fr-FR"/>
          </a:p>
        </p:txBody>
      </p:sp>
    </p:spTree>
    <p:extLst>
      <p:ext uri="{BB962C8B-B14F-4D97-AF65-F5344CB8AC3E}">
        <p14:creationId xmlns:p14="http://schemas.microsoft.com/office/powerpoint/2010/main" val="3181730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12</a:t>
            </a:fld>
            <a:endParaRPr lang="fr-FR"/>
          </a:p>
        </p:txBody>
      </p:sp>
    </p:spTree>
    <p:extLst>
      <p:ext uri="{BB962C8B-B14F-4D97-AF65-F5344CB8AC3E}">
        <p14:creationId xmlns:p14="http://schemas.microsoft.com/office/powerpoint/2010/main" val="70819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13</a:t>
            </a:fld>
            <a:endParaRPr lang="fr-FR"/>
          </a:p>
        </p:txBody>
      </p:sp>
    </p:spTree>
    <p:extLst>
      <p:ext uri="{BB962C8B-B14F-4D97-AF65-F5344CB8AC3E}">
        <p14:creationId xmlns:p14="http://schemas.microsoft.com/office/powerpoint/2010/main" val="2594012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14</a:t>
            </a:fld>
            <a:endParaRPr lang="fr-FR"/>
          </a:p>
        </p:txBody>
      </p:sp>
    </p:spTree>
    <p:extLst>
      <p:ext uri="{BB962C8B-B14F-4D97-AF65-F5344CB8AC3E}">
        <p14:creationId xmlns:p14="http://schemas.microsoft.com/office/powerpoint/2010/main" val="2682743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on le voit, que ce soit en 1ere année ou seconde année, la SI est très présente assez logiquement dans la formation initiale d’un ingénieur passant par une CPGE. Et quels sont les modalités d’enseignement de cette matière dans ce type de classe?</a:t>
            </a:r>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15</a:t>
            </a:fld>
            <a:endParaRPr lang="fr-FR"/>
          </a:p>
        </p:txBody>
      </p:sp>
    </p:spTree>
    <p:extLst>
      <p:ext uri="{BB962C8B-B14F-4D97-AF65-F5344CB8AC3E}">
        <p14:creationId xmlns:p14="http://schemas.microsoft.com/office/powerpoint/2010/main" val="2276374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16</a:t>
            </a:fld>
            <a:endParaRPr lang="fr-FR"/>
          </a:p>
        </p:txBody>
      </p:sp>
    </p:spTree>
    <p:extLst>
      <p:ext uri="{BB962C8B-B14F-4D97-AF65-F5344CB8AC3E}">
        <p14:creationId xmlns:p14="http://schemas.microsoft.com/office/powerpoint/2010/main" val="230293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17</a:t>
            </a:fld>
            <a:endParaRPr lang="fr-FR"/>
          </a:p>
        </p:txBody>
      </p:sp>
    </p:spTree>
    <p:extLst>
      <p:ext uri="{BB962C8B-B14F-4D97-AF65-F5344CB8AC3E}">
        <p14:creationId xmlns:p14="http://schemas.microsoft.com/office/powerpoint/2010/main" val="2956895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Photos:</a:t>
            </a:r>
          </a:p>
          <a:p>
            <a:r>
              <a:rPr lang="fr-FR" dirty="0"/>
              <a:t>Lycée Perrin Marseille, Lycée Vauvenargues Aix,… </a:t>
            </a:r>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18</a:t>
            </a:fld>
            <a:endParaRPr lang="fr-FR"/>
          </a:p>
        </p:txBody>
      </p:sp>
    </p:spTree>
    <p:extLst>
      <p:ext uri="{BB962C8B-B14F-4D97-AF65-F5344CB8AC3E}">
        <p14:creationId xmlns:p14="http://schemas.microsoft.com/office/powerpoint/2010/main" val="1935144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effectLst/>
              </a:rPr>
              <a:t>"GIMBLESS" est  une nacelle  gyroscopique à trois axes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BGR: BOULE GYROSTABILISEE A DOUBLE-ETAGE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effectLst/>
              </a:rPr>
              <a:t>"PIXIO" est un robot caméraman “suiveur” </a:t>
            </a:r>
          </a:p>
          <a:p>
            <a:endParaRPr lang="fr-FR" b="0" dirty="0"/>
          </a:p>
          <a:p>
            <a:r>
              <a:rPr lang="fr-FR" b="0" dirty="0"/>
              <a:t>Robot Collaboratif 6 axes </a:t>
            </a:r>
            <a:r>
              <a:rPr lang="fr-FR" b="0" dirty="0" err="1"/>
              <a:t>Niryo</a:t>
            </a:r>
            <a:r>
              <a:rPr lang="fr-FR" b="0" dirty="0"/>
              <a:t> Ned2</a:t>
            </a:r>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19</a:t>
            </a:fld>
            <a:endParaRPr lang="fr-FR"/>
          </a:p>
        </p:txBody>
      </p:sp>
    </p:spTree>
    <p:extLst>
      <p:ext uri="{BB962C8B-B14F-4D97-AF65-F5344CB8AC3E}">
        <p14:creationId xmlns:p14="http://schemas.microsoft.com/office/powerpoint/2010/main" val="4118490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Enseignement </a:t>
            </a:r>
            <a:r>
              <a:rPr lang="fr-FR" dirty="0" err="1"/>
              <a:t>personalisé</a:t>
            </a:r>
            <a:r>
              <a:rPr lang="fr-FR" dirty="0"/>
              <a:t> aux modalités diverses pour la réussites du plus grand nombre.</a:t>
            </a:r>
          </a:p>
          <a:p>
            <a:r>
              <a:rPr lang="fr-FR" dirty="0"/>
              <a:t>Et quels sont les atouts de profils d’élèves ayant suivis la spé SI?</a:t>
            </a:r>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20</a:t>
            </a:fld>
            <a:endParaRPr lang="fr-FR"/>
          </a:p>
        </p:txBody>
      </p:sp>
    </p:spTree>
    <p:extLst>
      <p:ext uri="{BB962C8B-B14F-4D97-AF65-F5344CB8AC3E}">
        <p14:creationId xmlns:p14="http://schemas.microsoft.com/office/powerpoint/2010/main" val="381302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21</a:t>
            </a:fld>
            <a:endParaRPr lang="fr-FR"/>
          </a:p>
        </p:txBody>
      </p:sp>
    </p:spTree>
    <p:extLst>
      <p:ext uri="{BB962C8B-B14F-4D97-AF65-F5344CB8AC3E}">
        <p14:creationId xmlns:p14="http://schemas.microsoft.com/office/powerpoint/2010/main" val="42327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Comment se repartissent les élèves au sein des doublettes scientifiques qui permettent d’entrer dans le cursus qui prépare à devenir ingénieur (parcours sup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3"/>
              </a:rPr>
              <a:t>igesr-rapport-2022-004-analyse-voeux-affectations-enseignement-superieur-bacheliers-2021-reforme-lycee-general-technologique-pdf-98273 (1).pdf</a:t>
            </a:r>
            <a:endParaRPr lang="fr-FR" dirty="0"/>
          </a:p>
          <a:p>
            <a:endParaRPr lang="fr-FR" dirty="0"/>
          </a:p>
          <a:p>
            <a:r>
              <a:rPr lang="fr-FR" dirty="0"/>
              <a:t>Le vivier étant faible, le recrutement actuel l’est aussi, mais est-ce dû au profil???</a:t>
            </a:r>
          </a:p>
          <a:p>
            <a:endParaRPr lang="fr-FR" dirty="0"/>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4</a:t>
            </a:fld>
            <a:endParaRPr lang="fr-FR"/>
          </a:p>
        </p:txBody>
      </p:sp>
    </p:spTree>
    <p:extLst>
      <p:ext uri="{BB962C8B-B14F-4D97-AF65-F5344CB8AC3E}">
        <p14:creationId xmlns:p14="http://schemas.microsoft.com/office/powerpoint/2010/main" val="1519937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22</a:t>
            </a:fld>
            <a:endParaRPr lang="fr-FR"/>
          </a:p>
        </p:txBody>
      </p:sp>
    </p:spTree>
    <p:extLst>
      <p:ext uri="{BB962C8B-B14F-4D97-AF65-F5344CB8AC3E}">
        <p14:creationId xmlns:p14="http://schemas.microsoft.com/office/powerpoint/2010/main" val="2630607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Conclusion: Nos élèves semblent prêts à réussir en classe préparatoire s’ils en ont l’ambition, le niveau scolaire et le goût du travail. Restent à convaincre les élèves et leur parents du fait qu’ils ne se ferment pas les portes et que même les bons élèves de 1ères peuvent poursuivre en SI sans que cela soit une déchéance mais bien un atout!</a:t>
            </a:r>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23</a:t>
            </a:fld>
            <a:endParaRPr lang="fr-FR"/>
          </a:p>
        </p:txBody>
      </p:sp>
    </p:spTree>
    <p:extLst>
      <p:ext uri="{BB962C8B-B14F-4D97-AF65-F5344CB8AC3E}">
        <p14:creationId xmlns:p14="http://schemas.microsoft.com/office/powerpoint/2010/main" val="30948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3"/>
              </a:rPr>
              <a:t>igesr-rapport-2022-004-analyse-voeux-affectations-enseignement-superieur-bacheliers-2021-reforme-lycee-general-technologique-pdf-98273 (1).pdf</a:t>
            </a:r>
            <a:endParaRPr lang="fr-FR" dirty="0"/>
          </a:p>
          <a:p>
            <a:endParaRPr lang="fr-FR" dirty="0"/>
          </a:p>
          <a:p>
            <a:r>
              <a:rPr lang="fr-FR" dirty="0"/>
              <a:t>Le vivier étant faible, le recrutement actuel l’est aussi, mais est-ce dû au profil???</a:t>
            </a:r>
          </a:p>
          <a:p>
            <a:r>
              <a:rPr lang="fr-FR" dirty="0"/>
              <a:t>Car quelles sont les directives principales de recrutement?</a:t>
            </a:r>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5</a:t>
            </a:fld>
            <a:endParaRPr lang="fr-FR"/>
          </a:p>
        </p:txBody>
      </p:sp>
    </p:spTree>
    <p:extLst>
      <p:ext uri="{BB962C8B-B14F-4D97-AF65-F5344CB8AC3E}">
        <p14:creationId xmlns:p14="http://schemas.microsoft.com/office/powerpoint/2010/main" val="360084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Critère 1: 2 enseignements scientifiques dont Maths</a:t>
            </a:r>
          </a:p>
          <a:p>
            <a:r>
              <a:rPr lang="fr-FR" dirty="0"/>
              <a:t>Critère 2: Maths expertes (plus que conseillées)</a:t>
            </a:r>
          </a:p>
          <a:p>
            <a:r>
              <a:rPr lang="fr-FR" dirty="0"/>
              <a:t>Critère 3: Dossier hyper solide (bonnes notes, bon classement dans la classe)</a:t>
            </a:r>
          </a:p>
          <a:p>
            <a:r>
              <a:rPr lang="fr-FR" dirty="0"/>
              <a:t>Critère 4: Aucun pb de comportement notés sur les bulletins disponibles</a:t>
            </a:r>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6</a:t>
            </a:fld>
            <a:endParaRPr lang="fr-FR"/>
          </a:p>
        </p:txBody>
      </p:sp>
    </p:spTree>
    <p:extLst>
      <p:ext uri="{BB962C8B-B14F-4D97-AF65-F5344CB8AC3E}">
        <p14:creationId xmlns:p14="http://schemas.microsoft.com/office/powerpoint/2010/main" val="68764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nouveau le vivier s’affaiblit…</a:t>
            </a:r>
          </a:p>
          <a:p>
            <a:r>
              <a:rPr lang="fr-FR" dirty="0"/>
              <a:t>Et puis il faut que nos étudiants demandent : cette année 42,2%  des élèves ayant Maths/SI ont demandé une CPGE contre 58,4% des Maths/SP.</a:t>
            </a:r>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7</a:t>
            </a:fld>
            <a:endParaRPr lang="fr-FR"/>
          </a:p>
        </p:txBody>
      </p:sp>
    </p:spTree>
    <p:extLst>
      <p:ext uri="{BB962C8B-B14F-4D97-AF65-F5344CB8AC3E}">
        <p14:creationId xmlns:p14="http://schemas.microsoft.com/office/powerpoint/2010/main" val="54749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SI est présente dans toutes les 1ères années, on la retrouve dans 2 matières: </a:t>
            </a:r>
          </a:p>
          <a:p>
            <a:r>
              <a:rPr lang="fr-FR" dirty="0"/>
              <a:t>1- Sciences Industrielles de l’</a:t>
            </a:r>
            <a:r>
              <a:rPr lang="fr-FR" dirty="0" err="1"/>
              <a:t>ingénieur.e</a:t>
            </a:r>
            <a:endParaRPr lang="fr-FR" dirty="0"/>
          </a:p>
          <a:p>
            <a:r>
              <a:rPr lang="fr-FR" dirty="0"/>
              <a:t>2- une partie de l’informatique commune</a:t>
            </a:r>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8</a:t>
            </a:fld>
            <a:endParaRPr lang="fr-FR"/>
          </a:p>
        </p:txBody>
      </p:sp>
    </p:spTree>
    <p:extLst>
      <p:ext uri="{BB962C8B-B14F-4D97-AF65-F5344CB8AC3E}">
        <p14:creationId xmlns:p14="http://schemas.microsoft.com/office/powerpoint/2010/main" val="177940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9</a:t>
            </a:fld>
            <a:endParaRPr lang="fr-FR"/>
          </a:p>
        </p:txBody>
      </p:sp>
    </p:spTree>
    <p:extLst>
      <p:ext uri="{BB962C8B-B14F-4D97-AF65-F5344CB8AC3E}">
        <p14:creationId xmlns:p14="http://schemas.microsoft.com/office/powerpoint/2010/main" val="10264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mon calcul, j’ai considéré que la moitié de l’info de 1</a:t>
            </a:r>
            <a:r>
              <a:rPr lang="fr-FR" baseline="30000" dirty="0"/>
              <a:t>ère</a:t>
            </a:r>
            <a:r>
              <a:rPr lang="fr-FR" dirty="0"/>
              <a:t> année faisait partie des compétences des sciences de l’ingénieur sans voir large (langage python, boucle, liste, fonction…), j’ai donc fait le total des heures de SII et de la moitié de celle d’info pour obtenir la part des sciences de l’ingénieur dans les horaires de CPGE</a:t>
            </a:r>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10</a:t>
            </a:fld>
            <a:endParaRPr lang="fr-FR"/>
          </a:p>
        </p:txBody>
      </p:sp>
    </p:spTree>
    <p:extLst>
      <p:ext uri="{BB962C8B-B14F-4D97-AF65-F5344CB8AC3E}">
        <p14:creationId xmlns:p14="http://schemas.microsoft.com/office/powerpoint/2010/main" val="82799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S1: semestre 1</a:t>
            </a:r>
          </a:p>
          <a:p>
            <a:r>
              <a:rPr lang="fr-FR" dirty="0"/>
              <a:t>S2: semestre 2</a:t>
            </a:r>
          </a:p>
        </p:txBody>
      </p:sp>
      <p:sp>
        <p:nvSpPr>
          <p:cNvPr id="4" name="Espace réservé du numéro de diapositive 3"/>
          <p:cNvSpPr>
            <a:spLocks noGrp="1"/>
          </p:cNvSpPr>
          <p:nvPr>
            <p:ph type="sldNum" sz="quarter" idx="5"/>
          </p:nvPr>
        </p:nvSpPr>
        <p:spPr/>
        <p:txBody>
          <a:bodyPr/>
          <a:lstStyle/>
          <a:p>
            <a:fld id="{8F65152B-EE22-41A7-8A57-B8218AB36B6A}" type="slidenum">
              <a:rPr lang="fr-FR" smtClean="0"/>
              <a:t>11</a:t>
            </a:fld>
            <a:endParaRPr lang="fr-FR"/>
          </a:p>
        </p:txBody>
      </p:sp>
    </p:spTree>
    <p:extLst>
      <p:ext uri="{BB962C8B-B14F-4D97-AF65-F5344CB8AC3E}">
        <p14:creationId xmlns:p14="http://schemas.microsoft.com/office/powerpoint/2010/main" val="268115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ED6F1C2-FED7-4A39-A77E-828BA3E75810}" type="datetimeFigureOut">
              <a:rPr lang="fr-FR" smtClean="0"/>
              <a:t>05/06/2022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856B6D-DAD0-4EE8-8940-97BF84BEC043}" type="slidenum">
              <a:rPr lang="fr-FR" smtClean="0"/>
              <a:t>‹N°›</a:t>
            </a:fld>
            <a:endParaRPr lang="fr-FR"/>
          </a:p>
        </p:txBody>
      </p:sp>
    </p:spTree>
    <p:extLst>
      <p:ext uri="{BB962C8B-B14F-4D97-AF65-F5344CB8AC3E}">
        <p14:creationId xmlns:p14="http://schemas.microsoft.com/office/powerpoint/2010/main" val="254489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ED6F1C2-FED7-4A39-A77E-828BA3E75810}" type="datetimeFigureOut">
              <a:rPr lang="fr-FR" smtClean="0"/>
              <a:t>05/06/2022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856B6D-DAD0-4EE8-8940-97BF84BEC043}" type="slidenum">
              <a:rPr lang="fr-FR" smtClean="0"/>
              <a:t>‹N°›</a:t>
            </a:fld>
            <a:endParaRPr lang="fr-FR"/>
          </a:p>
        </p:txBody>
      </p:sp>
    </p:spTree>
    <p:extLst>
      <p:ext uri="{BB962C8B-B14F-4D97-AF65-F5344CB8AC3E}">
        <p14:creationId xmlns:p14="http://schemas.microsoft.com/office/powerpoint/2010/main" val="369932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ED6F1C2-FED7-4A39-A77E-828BA3E75810}" type="datetimeFigureOut">
              <a:rPr lang="fr-FR" smtClean="0"/>
              <a:t>05/06/2022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856B6D-DAD0-4EE8-8940-97BF84BEC043}" type="slidenum">
              <a:rPr lang="fr-FR" smtClean="0"/>
              <a:t>‹N°›</a:t>
            </a:fld>
            <a:endParaRPr lang="fr-FR"/>
          </a:p>
        </p:txBody>
      </p:sp>
    </p:spTree>
    <p:extLst>
      <p:ext uri="{BB962C8B-B14F-4D97-AF65-F5344CB8AC3E}">
        <p14:creationId xmlns:p14="http://schemas.microsoft.com/office/powerpoint/2010/main" val="377134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ED6F1C2-FED7-4A39-A77E-828BA3E75810}" type="datetimeFigureOut">
              <a:rPr lang="fr-FR" smtClean="0"/>
              <a:t>05/06/2022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856B6D-DAD0-4EE8-8940-97BF84BEC043}" type="slidenum">
              <a:rPr lang="fr-FR" smtClean="0"/>
              <a:t>‹N°›</a:t>
            </a:fld>
            <a:endParaRPr lang="fr-FR"/>
          </a:p>
        </p:txBody>
      </p:sp>
    </p:spTree>
    <p:extLst>
      <p:ext uri="{BB962C8B-B14F-4D97-AF65-F5344CB8AC3E}">
        <p14:creationId xmlns:p14="http://schemas.microsoft.com/office/powerpoint/2010/main" val="8042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ED6F1C2-FED7-4A39-A77E-828BA3E75810}" type="datetimeFigureOut">
              <a:rPr lang="fr-FR" smtClean="0"/>
              <a:t>05/06/2022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856B6D-DAD0-4EE8-8940-97BF84BEC043}" type="slidenum">
              <a:rPr lang="fr-FR" smtClean="0"/>
              <a:t>‹N°›</a:t>
            </a:fld>
            <a:endParaRPr lang="fr-FR"/>
          </a:p>
        </p:txBody>
      </p:sp>
    </p:spTree>
    <p:extLst>
      <p:ext uri="{BB962C8B-B14F-4D97-AF65-F5344CB8AC3E}">
        <p14:creationId xmlns:p14="http://schemas.microsoft.com/office/powerpoint/2010/main" val="105057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ED6F1C2-FED7-4A39-A77E-828BA3E75810}" type="datetimeFigureOut">
              <a:rPr lang="fr-FR" smtClean="0"/>
              <a:t>05/06/2022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856B6D-DAD0-4EE8-8940-97BF84BEC043}" type="slidenum">
              <a:rPr lang="fr-FR" smtClean="0"/>
              <a:t>‹N°›</a:t>
            </a:fld>
            <a:endParaRPr lang="fr-FR"/>
          </a:p>
        </p:txBody>
      </p:sp>
    </p:spTree>
    <p:extLst>
      <p:ext uri="{BB962C8B-B14F-4D97-AF65-F5344CB8AC3E}">
        <p14:creationId xmlns:p14="http://schemas.microsoft.com/office/powerpoint/2010/main" val="254937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ED6F1C2-FED7-4A39-A77E-828BA3E75810}" type="datetimeFigureOut">
              <a:rPr lang="fr-FR" smtClean="0"/>
              <a:t>05/06/2022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F856B6D-DAD0-4EE8-8940-97BF84BEC043}" type="slidenum">
              <a:rPr lang="fr-FR" smtClean="0"/>
              <a:t>‹N°›</a:t>
            </a:fld>
            <a:endParaRPr lang="fr-FR"/>
          </a:p>
        </p:txBody>
      </p:sp>
    </p:spTree>
    <p:extLst>
      <p:ext uri="{BB962C8B-B14F-4D97-AF65-F5344CB8AC3E}">
        <p14:creationId xmlns:p14="http://schemas.microsoft.com/office/powerpoint/2010/main" val="214274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ED6F1C2-FED7-4A39-A77E-828BA3E75810}" type="datetimeFigureOut">
              <a:rPr lang="fr-FR" smtClean="0"/>
              <a:t>05/06/2022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F856B6D-DAD0-4EE8-8940-97BF84BEC043}" type="slidenum">
              <a:rPr lang="fr-FR" smtClean="0"/>
              <a:t>‹N°›</a:t>
            </a:fld>
            <a:endParaRPr lang="fr-FR"/>
          </a:p>
        </p:txBody>
      </p:sp>
    </p:spTree>
    <p:extLst>
      <p:ext uri="{BB962C8B-B14F-4D97-AF65-F5344CB8AC3E}">
        <p14:creationId xmlns:p14="http://schemas.microsoft.com/office/powerpoint/2010/main" val="110105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D6F1C2-FED7-4A39-A77E-828BA3E75810}" type="datetimeFigureOut">
              <a:rPr lang="fr-FR" smtClean="0"/>
              <a:t>05/06/2022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F856B6D-DAD0-4EE8-8940-97BF84BEC043}" type="slidenum">
              <a:rPr lang="fr-FR" smtClean="0"/>
              <a:t>‹N°›</a:t>
            </a:fld>
            <a:endParaRPr lang="fr-FR"/>
          </a:p>
        </p:txBody>
      </p:sp>
    </p:spTree>
    <p:extLst>
      <p:ext uri="{BB962C8B-B14F-4D97-AF65-F5344CB8AC3E}">
        <p14:creationId xmlns:p14="http://schemas.microsoft.com/office/powerpoint/2010/main" val="39472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ED6F1C2-FED7-4A39-A77E-828BA3E75810}" type="datetimeFigureOut">
              <a:rPr lang="fr-FR" smtClean="0"/>
              <a:t>05/06/2022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856B6D-DAD0-4EE8-8940-97BF84BEC043}" type="slidenum">
              <a:rPr lang="fr-FR" smtClean="0"/>
              <a:t>‹N°›</a:t>
            </a:fld>
            <a:endParaRPr lang="fr-FR"/>
          </a:p>
        </p:txBody>
      </p:sp>
    </p:spTree>
    <p:extLst>
      <p:ext uri="{BB962C8B-B14F-4D97-AF65-F5344CB8AC3E}">
        <p14:creationId xmlns:p14="http://schemas.microsoft.com/office/powerpoint/2010/main" val="74026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ED6F1C2-FED7-4A39-A77E-828BA3E75810}" type="datetimeFigureOut">
              <a:rPr lang="fr-FR" smtClean="0"/>
              <a:t>05/06/2022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856B6D-DAD0-4EE8-8940-97BF84BEC043}" type="slidenum">
              <a:rPr lang="fr-FR" smtClean="0"/>
              <a:t>‹N°›</a:t>
            </a:fld>
            <a:endParaRPr lang="fr-FR"/>
          </a:p>
        </p:txBody>
      </p:sp>
    </p:spTree>
    <p:extLst>
      <p:ext uri="{BB962C8B-B14F-4D97-AF65-F5344CB8AC3E}">
        <p14:creationId xmlns:p14="http://schemas.microsoft.com/office/powerpoint/2010/main" val="84752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6F1C2-FED7-4A39-A77E-828BA3E75810}" type="datetimeFigureOut">
              <a:rPr lang="fr-FR" smtClean="0"/>
              <a:t>05/06/2022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56B6D-DAD0-4EE8-8940-97BF84BEC043}" type="slidenum">
              <a:rPr lang="fr-FR" smtClean="0"/>
              <a:t>‹N°›</a:t>
            </a:fld>
            <a:endParaRPr lang="fr-FR"/>
          </a:p>
        </p:txBody>
      </p:sp>
    </p:spTree>
    <p:extLst>
      <p:ext uri="{BB962C8B-B14F-4D97-AF65-F5344CB8AC3E}">
        <p14:creationId xmlns:p14="http://schemas.microsoft.com/office/powerpoint/2010/main" val="303903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edagogie.ac-aix-marseille.fr/jcms/c_10334357/fr/accue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7"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7"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7"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hart" Target="../charts/chart15.xml"/><Relationship Id="rId5" Type="http://schemas.openxmlformats.org/officeDocument/2006/relationships/image" Target="../media/image1.png"/><Relationship Id="rId4" Type="http://schemas.openxmlformats.org/officeDocument/2006/relationships/hyperlink" Target="https://www.pedagogie.ac-aix-marseille.fr/jcms/c_10334357/fr/accuei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7"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webp"/><Relationship Id="rId5" Type="http://schemas.openxmlformats.org/officeDocument/2006/relationships/image" Target="../media/image3.webp"/><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7"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webp"/><Relationship Id="rId5" Type="http://schemas.openxmlformats.org/officeDocument/2006/relationships/image" Target="../media/image5.webp"/><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pedagogie.ac-aix-marseille.fr/jcms/c_10334357/fr/accueil" TargetMode="External"/><Relationship Id="rId7"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edagogie.ac-aix-marseille.fr/jcms/c_10334357/fr/accuei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www.pedagogie.ac-aix-marseille.fr/jcms/c_10334357/fr/accueil" TargetMode="External"/><Relationship Id="rId7" Type="http://schemas.openxmlformats.org/officeDocument/2006/relationships/image" Target="../media/image14.webp"/><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webp"/><Relationship Id="rId5" Type="http://schemas.openxmlformats.org/officeDocument/2006/relationships/image" Target="../media/image12.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lemonde.fr/campus/article/2015/05/27/60-des-diplomes-de-grandes-ecoles-ne-sont-pas-passes-par-une-classe-prepa_4641143_4401467.html"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lemonde.fr/campus/article/2015/05/27/60-des-diplomes-de-grandes-ecoles-ne-sont-pas-passes-par-une-classe-prepa_4641143_4401467.html"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www.pedagogie.ac-aix-marseille.fr/jcms/c_10334357/fr/accueil" TargetMode="External"/><Relationship Id="rId7"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30" y="1891725"/>
            <a:ext cx="10997739" cy="2684838"/>
          </a:xfrm>
          <a:prstGeom prst="rect">
            <a:avLst/>
          </a:prstGeom>
        </p:spPr>
        <p:txBody>
          <a:bodyPr wrap="square">
            <a:spAutoFit/>
          </a:bodyPr>
          <a:lstStyle/>
          <a:p>
            <a:pPr algn="ctr">
              <a:lnSpc>
                <a:spcPct val="115000"/>
              </a:lnSpc>
              <a:spcAft>
                <a:spcPts val="1000"/>
              </a:spcAft>
            </a:pPr>
            <a:r>
              <a:rPr lang="fr-FR" sz="4400" b="1" dirty="0">
                <a:latin typeface="Calibri" panose="020F0502020204030204" pitchFamily="34" charset="0"/>
                <a:ea typeface="Calibri" panose="020F0502020204030204" pitchFamily="34" charset="0"/>
                <a:cs typeface="Calibri" panose="020F0502020204030204" pitchFamily="34" charset="0"/>
              </a:rPr>
              <a:t>Webinaire</a:t>
            </a:r>
          </a:p>
          <a:p>
            <a:pPr algn="ctr">
              <a:lnSpc>
                <a:spcPct val="115000"/>
              </a:lnSpc>
              <a:spcAft>
                <a:spcPts val="1000"/>
              </a:spcAft>
            </a:pPr>
            <a:r>
              <a:rPr lang="fr-FR" sz="4400" b="1" dirty="0">
                <a:latin typeface="Calibri" panose="020F0502020204030204" pitchFamily="34" charset="0"/>
                <a:ea typeface="Calibri" panose="020F0502020204030204" pitchFamily="34" charset="0"/>
                <a:cs typeface="Calibri" panose="020F0502020204030204" pitchFamily="34" charset="0"/>
              </a:rPr>
              <a:t>Sciences de l’ingénieur</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400" i="1" dirty="0">
                <a:latin typeface="Calibri" panose="020F0502020204030204" pitchFamily="34" charset="0"/>
                <a:ea typeface="Calibri" panose="020F0502020204030204" pitchFamily="34" charset="0"/>
                <a:cs typeface="Calibri" panose="020F0502020204030204" pitchFamily="34" charset="0"/>
              </a:rPr>
              <a:t>Mardi 7 juin de 14h30 à 17h00</a:t>
            </a:r>
            <a:endParaRPr lang="fr-FR" sz="28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hlinkClick r:id="rId2"/>
          </p:cNvPr>
          <p:cNvPicPr>
            <a:picLocks noChangeAspect="1"/>
          </p:cNvPicPr>
          <p:nvPr/>
        </p:nvPicPr>
        <p:blipFill>
          <a:blip r:embed="rId3"/>
          <a:stretch>
            <a:fillRect/>
          </a:stretch>
        </p:blipFill>
        <p:spPr>
          <a:xfrm>
            <a:off x="0" y="0"/>
            <a:ext cx="7658100" cy="1057275"/>
          </a:xfrm>
          <a:prstGeom prst="rect">
            <a:avLst/>
          </a:prstGeom>
        </p:spPr>
      </p:pic>
    </p:spTree>
    <p:extLst>
      <p:ext uri="{BB962C8B-B14F-4D97-AF65-F5344CB8AC3E}">
        <p14:creationId xmlns:p14="http://schemas.microsoft.com/office/powerpoint/2010/main" val="181810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22" name="ZoneTexte 21">
            <a:extLst>
              <a:ext uri="{FF2B5EF4-FFF2-40B4-BE49-F238E27FC236}">
                <a16:creationId xmlns:a16="http://schemas.microsoft.com/office/drawing/2014/main" id="{1F0FE2F3-3B6F-D331-409D-383002AF25F2}"/>
              </a:ext>
            </a:extLst>
          </p:cNvPr>
          <p:cNvSpPr txBox="1"/>
          <p:nvPr/>
        </p:nvSpPr>
        <p:spPr>
          <a:xfrm>
            <a:off x="0" y="1057275"/>
            <a:ext cx="12192000" cy="584775"/>
          </a:xfrm>
          <a:prstGeom prst="rect">
            <a:avLst/>
          </a:prstGeom>
          <a:solidFill>
            <a:schemeClr val="bg1">
              <a:lumMod val="85000"/>
            </a:schemeClr>
          </a:solidFill>
        </p:spPr>
        <p:txBody>
          <a:bodyPr wrap="square" rtlCol="0">
            <a:spAutoFit/>
          </a:bodyPr>
          <a:lstStyle/>
          <a:p>
            <a:pPr algn="r"/>
            <a:r>
              <a:rPr lang="fr-FR" sz="3200" b="1" dirty="0">
                <a:latin typeface="Comic Sans MS" panose="030F0702030302020204" pitchFamily="66" charset="0"/>
              </a:rPr>
              <a:t>PTSI </a:t>
            </a:r>
            <a:r>
              <a:rPr lang="fr-FR" sz="2400" b="1" dirty="0">
                <a:latin typeface="Comic Sans MS" panose="030F0702030302020204" pitchFamily="66" charset="0"/>
              </a:rPr>
              <a:t>(</a:t>
            </a:r>
            <a:r>
              <a:rPr lang="fr-FR" sz="2400" b="1" dirty="0" err="1">
                <a:latin typeface="Comic Sans MS" panose="030F0702030302020204" pitchFamily="66" charset="0"/>
              </a:rPr>
              <a:t>Physique,Technologie</a:t>
            </a:r>
            <a:r>
              <a:rPr lang="fr-FR" sz="2400" b="1" dirty="0">
                <a:latin typeface="Comic Sans MS" panose="030F0702030302020204" pitchFamily="66" charset="0"/>
              </a:rPr>
              <a:t> et  Sciences de l’</a:t>
            </a:r>
            <a:r>
              <a:rPr lang="fr-FR" sz="2400" b="1" dirty="0" err="1">
                <a:latin typeface="Comic Sans MS" panose="030F0702030302020204" pitchFamily="66" charset="0"/>
              </a:rPr>
              <a:t>Ingénieur.e</a:t>
            </a:r>
            <a:r>
              <a:rPr lang="fr-FR" sz="2400" b="1" dirty="0">
                <a:latin typeface="Comic Sans MS" panose="030F0702030302020204" pitchFamily="66" charset="0"/>
              </a:rPr>
              <a:t>)</a:t>
            </a:r>
            <a:endParaRPr lang="fr-FR" sz="3200" b="1" dirty="0">
              <a:latin typeface="Comic Sans MS" panose="030F0702030302020204" pitchFamily="66" charset="0"/>
            </a:endParaRPr>
          </a:p>
        </p:txBody>
      </p:sp>
      <p:sp>
        <p:nvSpPr>
          <p:cNvPr id="23" name="ZoneTexte 22">
            <a:extLst>
              <a:ext uri="{FF2B5EF4-FFF2-40B4-BE49-F238E27FC236}">
                <a16:creationId xmlns:a16="http://schemas.microsoft.com/office/drawing/2014/main" id="{29519CA0-FF98-841E-3473-F891107178CE}"/>
              </a:ext>
            </a:extLst>
          </p:cNvPr>
          <p:cNvSpPr txBox="1"/>
          <p:nvPr/>
        </p:nvSpPr>
        <p:spPr>
          <a:xfrm>
            <a:off x="0" y="1057274"/>
            <a:ext cx="2548647" cy="584775"/>
          </a:xfrm>
          <a:prstGeom prst="rect">
            <a:avLst/>
          </a:prstGeom>
          <a:solidFill>
            <a:srgbClr val="00B050">
              <a:alpha val="20000"/>
            </a:srgbClr>
          </a:solidFill>
        </p:spPr>
        <p:txBody>
          <a:bodyPr wrap="square" rtlCol="0">
            <a:spAutoFit/>
          </a:bodyPr>
          <a:lstStyle/>
          <a:p>
            <a:r>
              <a:rPr lang="fr-FR" sz="3200" b="1" dirty="0">
                <a:latin typeface="Comic Sans MS" panose="030F0702030302020204" pitchFamily="66" charset="0"/>
              </a:rPr>
              <a:t>1</a:t>
            </a:r>
            <a:r>
              <a:rPr lang="fr-FR" sz="3200" b="1" baseline="30000" dirty="0">
                <a:latin typeface="Comic Sans MS" panose="030F0702030302020204" pitchFamily="66" charset="0"/>
              </a:rPr>
              <a:t>ère</a:t>
            </a:r>
            <a:r>
              <a:rPr lang="fr-FR" sz="3200" b="1" dirty="0">
                <a:latin typeface="Comic Sans MS" panose="030F0702030302020204" pitchFamily="66" charset="0"/>
              </a:rPr>
              <a:t> année</a:t>
            </a:r>
            <a:endParaRPr lang="fr-FR" sz="3200" dirty="0"/>
          </a:p>
        </p:txBody>
      </p:sp>
      <p:graphicFrame>
        <p:nvGraphicFramePr>
          <p:cNvPr id="24" name="Graphique 23">
            <a:extLst>
              <a:ext uri="{FF2B5EF4-FFF2-40B4-BE49-F238E27FC236}">
                <a16:creationId xmlns:a16="http://schemas.microsoft.com/office/drawing/2014/main" id="{7D9896D7-A713-1BB9-9214-0B98AD879255}"/>
              </a:ext>
            </a:extLst>
          </p:cNvPr>
          <p:cNvGraphicFramePr>
            <a:graphicFrameLocks/>
          </p:cNvGraphicFramePr>
          <p:nvPr>
            <p:extLst>
              <p:ext uri="{D42A27DB-BD31-4B8C-83A1-F6EECF244321}">
                <p14:modId xmlns:p14="http://schemas.microsoft.com/office/powerpoint/2010/main" val="2423207332"/>
              </p:ext>
            </p:extLst>
          </p:nvPr>
        </p:nvGraphicFramePr>
        <p:xfrm>
          <a:off x="1423555" y="1724064"/>
          <a:ext cx="7233183" cy="4978072"/>
        </p:xfrm>
        <a:graphic>
          <a:graphicData uri="http://schemas.openxmlformats.org/drawingml/2006/chart">
            <c:chart xmlns:c="http://schemas.openxmlformats.org/drawingml/2006/chart" xmlns:r="http://schemas.openxmlformats.org/officeDocument/2006/relationships" r:id="rId5"/>
          </a:graphicData>
        </a:graphic>
      </p:graphicFrame>
      <p:grpSp>
        <p:nvGrpSpPr>
          <p:cNvPr id="27" name="Groupe 26">
            <a:extLst>
              <a:ext uri="{FF2B5EF4-FFF2-40B4-BE49-F238E27FC236}">
                <a16:creationId xmlns:a16="http://schemas.microsoft.com/office/drawing/2014/main" id="{FF377364-094B-F1B1-9443-D229D605ADC3}"/>
              </a:ext>
            </a:extLst>
          </p:cNvPr>
          <p:cNvGrpSpPr/>
          <p:nvPr/>
        </p:nvGrpSpPr>
        <p:grpSpPr>
          <a:xfrm>
            <a:off x="6638665" y="3429000"/>
            <a:ext cx="2276734" cy="1257300"/>
            <a:chOff x="7373566" y="1566153"/>
            <a:chExt cx="1312443" cy="486383"/>
          </a:xfrm>
        </p:grpSpPr>
        <p:sp>
          <p:nvSpPr>
            <p:cNvPr id="28" name="Rectangle : coins arrondis 27">
              <a:extLst>
                <a:ext uri="{FF2B5EF4-FFF2-40B4-BE49-F238E27FC236}">
                  <a16:creationId xmlns:a16="http://schemas.microsoft.com/office/drawing/2014/main" id="{7F51369E-C880-FE2F-5FBF-F72DC051DDB0}"/>
                </a:ext>
              </a:extLst>
            </p:cNvPr>
            <p:cNvSpPr/>
            <p:nvPr/>
          </p:nvSpPr>
          <p:spPr>
            <a:xfrm>
              <a:off x="7373566" y="1566153"/>
              <a:ext cx="1312443" cy="486383"/>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46A0F391-F5B8-31BD-1C02-47169932AB71}"/>
                </a:ext>
              </a:extLst>
            </p:cNvPr>
            <p:cNvSpPr txBox="1"/>
            <p:nvPr/>
          </p:nvSpPr>
          <p:spPr>
            <a:xfrm>
              <a:off x="7832051" y="1701980"/>
              <a:ext cx="853958" cy="214728"/>
            </a:xfrm>
            <a:prstGeom prst="rect">
              <a:avLst/>
            </a:prstGeom>
            <a:noFill/>
          </p:spPr>
          <p:txBody>
            <a:bodyPr wrap="square" rtlCol="0">
              <a:spAutoFit/>
            </a:bodyPr>
            <a:lstStyle/>
            <a:p>
              <a:r>
                <a:rPr lang="fr-FR" b="1" dirty="0">
                  <a:solidFill>
                    <a:srgbClr val="00B050"/>
                  </a:solidFill>
                </a:rPr>
                <a:t>27,5%</a:t>
              </a:r>
            </a:p>
          </p:txBody>
        </p:sp>
      </p:grpSp>
    </p:spTree>
    <p:extLst>
      <p:ext uri="{BB962C8B-B14F-4D97-AF65-F5344CB8AC3E}">
        <p14:creationId xmlns:p14="http://schemas.microsoft.com/office/powerpoint/2010/main" val="38583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22" name="ZoneTexte 21">
            <a:extLst>
              <a:ext uri="{FF2B5EF4-FFF2-40B4-BE49-F238E27FC236}">
                <a16:creationId xmlns:a16="http://schemas.microsoft.com/office/drawing/2014/main" id="{1F0FE2F3-3B6F-D331-409D-383002AF25F2}"/>
              </a:ext>
            </a:extLst>
          </p:cNvPr>
          <p:cNvSpPr txBox="1"/>
          <p:nvPr/>
        </p:nvSpPr>
        <p:spPr>
          <a:xfrm>
            <a:off x="0" y="1057275"/>
            <a:ext cx="12192000" cy="584775"/>
          </a:xfrm>
          <a:prstGeom prst="rect">
            <a:avLst/>
          </a:prstGeom>
          <a:solidFill>
            <a:schemeClr val="bg1">
              <a:lumMod val="85000"/>
            </a:schemeClr>
          </a:solidFill>
        </p:spPr>
        <p:txBody>
          <a:bodyPr wrap="square" rtlCol="0">
            <a:spAutoFit/>
          </a:bodyPr>
          <a:lstStyle/>
          <a:p>
            <a:pPr algn="r"/>
            <a:r>
              <a:rPr lang="fr-FR" sz="3200" b="1" dirty="0">
                <a:latin typeface="Comic Sans MS" panose="030F0702030302020204" pitchFamily="66" charset="0"/>
              </a:rPr>
              <a:t>PTSI </a:t>
            </a:r>
            <a:r>
              <a:rPr lang="fr-FR" sz="2400" b="1" dirty="0">
                <a:latin typeface="Comic Sans MS" panose="030F0702030302020204" pitchFamily="66" charset="0"/>
              </a:rPr>
              <a:t>(</a:t>
            </a:r>
            <a:r>
              <a:rPr lang="fr-FR" sz="2400" b="1" dirty="0" err="1">
                <a:latin typeface="Comic Sans MS" panose="030F0702030302020204" pitchFamily="66" charset="0"/>
              </a:rPr>
              <a:t>Physique,Technologie</a:t>
            </a:r>
            <a:r>
              <a:rPr lang="fr-FR" sz="2400" b="1" dirty="0">
                <a:latin typeface="Comic Sans MS" panose="030F0702030302020204" pitchFamily="66" charset="0"/>
              </a:rPr>
              <a:t> et  Sciences de l’</a:t>
            </a:r>
            <a:r>
              <a:rPr lang="fr-FR" sz="2400" b="1" dirty="0" err="1">
                <a:latin typeface="Comic Sans MS" panose="030F0702030302020204" pitchFamily="66" charset="0"/>
              </a:rPr>
              <a:t>Ingénieur.e</a:t>
            </a:r>
            <a:r>
              <a:rPr lang="fr-FR" sz="2400" b="1" dirty="0">
                <a:latin typeface="Comic Sans MS" panose="030F0702030302020204" pitchFamily="66" charset="0"/>
              </a:rPr>
              <a:t>)</a:t>
            </a:r>
            <a:endParaRPr lang="fr-FR" sz="3200" b="1" dirty="0">
              <a:latin typeface="Comic Sans MS" panose="030F0702030302020204" pitchFamily="66" charset="0"/>
            </a:endParaRPr>
          </a:p>
        </p:txBody>
      </p:sp>
      <p:sp>
        <p:nvSpPr>
          <p:cNvPr id="23" name="ZoneTexte 22">
            <a:extLst>
              <a:ext uri="{FF2B5EF4-FFF2-40B4-BE49-F238E27FC236}">
                <a16:creationId xmlns:a16="http://schemas.microsoft.com/office/drawing/2014/main" id="{29519CA0-FF98-841E-3473-F891107178CE}"/>
              </a:ext>
            </a:extLst>
          </p:cNvPr>
          <p:cNvSpPr txBox="1"/>
          <p:nvPr/>
        </p:nvSpPr>
        <p:spPr>
          <a:xfrm>
            <a:off x="0" y="1057274"/>
            <a:ext cx="2548647" cy="584775"/>
          </a:xfrm>
          <a:prstGeom prst="rect">
            <a:avLst/>
          </a:prstGeom>
          <a:solidFill>
            <a:srgbClr val="00B050">
              <a:alpha val="20000"/>
            </a:srgbClr>
          </a:solidFill>
        </p:spPr>
        <p:txBody>
          <a:bodyPr wrap="square" rtlCol="0">
            <a:spAutoFit/>
          </a:bodyPr>
          <a:lstStyle/>
          <a:p>
            <a:r>
              <a:rPr lang="fr-FR" sz="3200" b="1" dirty="0">
                <a:latin typeface="Comic Sans MS" panose="030F0702030302020204" pitchFamily="66" charset="0"/>
              </a:rPr>
              <a:t>1</a:t>
            </a:r>
            <a:r>
              <a:rPr lang="fr-FR" sz="3200" b="1" baseline="30000" dirty="0">
                <a:latin typeface="Comic Sans MS" panose="030F0702030302020204" pitchFamily="66" charset="0"/>
              </a:rPr>
              <a:t>ère</a:t>
            </a:r>
            <a:r>
              <a:rPr lang="fr-FR" sz="3200" b="1" dirty="0">
                <a:latin typeface="Comic Sans MS" panose="030F0702030302020204" pitchFamily="66" charset="0"/>
              </a:rPr>
              <a:t> année</a:t>
            </a:r>
            <a:endParaRPr lang="fr-FR" sz="3200" dirty="0"/>
          </a:p>
        </p:txBody>
      </p:sp>
      <p:graphicFrame>
        <p:nvGraphicFramePr>
          <p:cNvPr id="24" name="Graphique 23">
            <a:extLst>
              <a:ext uri="{FF2B5EF4-FFF2-40B4-BE49-F238E27FC236}">
                <a16:creationId xmlns:a16="http://schemas.microsoft.com/office/drawing/2014/main" id="{7D9896D7-A713-1BB9-9214-0B98AD879255}"/>
              </a:ext>
            </a:extLst>
          </p:cNvPr>
          <p:cNvGraphicFramePr>
            <a:graphicFrameLocks/>
          </p:cNvGraphicFramePr>
          <p:nvPr/>
        </p:nvGraphicFramePr>
        <p:xfrm>
          <a:off x="3901858" y="1724064"/>
          <a:ext cx="4754880" cy="2636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aphique 24">
            <a:extLst>
              <a:ext uri="{FF2B5EF4-FFF2-40B4-BE49-F238E27FC236}">
                <a16:creationId xmlns:a16="http://schemas.microsoft.com/office/drawing/2014/main" id="{AE055ADD-50F7-03F6-F3EB-AE6F6DE99F70}"/>
              </a:ext>
            </a:extLst>
          </p:cNvPr>
          <p:cNvGraphicFramePr>
            <a:graphicFrameLocks/>
          </p:cNvGraphicFramePr>
          <p:nvPr/>
        </p:nvGraphicFramePr>
        <p:xfrm>
          <a:off x="0" y="4283815"/>
          <a:ext cx="5547360" cy="26289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aphique 25">
            <a:extLst>
              <a:ext uri="{FF2B5EF4-FFF2-40B4-BE49-F238E27FC236}">
                <a16:creationId xmlns:a16="http://schemas.microsoft.com/office/drawing/2014/main" id="{8266FA37-2BCA-CA4F-4764-D1064E65729E}"/>
              </a:ext>
            </a:extLst>
          </p:cNvPr>
          <p:cNvGraphicFramePr>
            <a:graphicFrameLocks/>
          </p:cNvGraphicFramePr>
          <p:nvPr/>
        </p:nvGraphicFramePr>
        <p:xfrm>
          <a:off x="6560067" y="4221480"/>
          <a:ext cx="5547360" cy="2636520"/>
        </p:xfrm>
        <a:graphic>
          <a:graphicData uri="http://schemas.openxmlformats.org/drawingml/2006/chart">
            <c:chart xmlns:c="http://schemas.openxmlformats.org/drawingml/2006/chart" xmlns:r="http://schemas.openxmlformats.org/officeDocument/2006/relationships" r:id="rId7"/>
          </a:graphicData>
        </a:graphic>
      </p:graphicFrame>
      <p:grpSp>
        <p:nvGrpSpPr>
          <p:cNvPr id="27" name="Groupe 26">
            <a:extLst>
              <a:ext uri="{FF2B5EF4-FFF2-40B4-BE49-F238E27FC236}">
                <a16:creationId xmlns:a16="http://schemas.microsoft.com/office/drawing/2014/main" id="{FF377364-094B-F1B1-9443-D229D605ADC3}"/>
              </a:ext>
            </a:extLst>
          </p:cNvPr>
          <p:cNvGrpSpPr/>
          <p:nvPr/>
        </p:nvGrpSpPr>
        <p:grpSpPr>
          <a:xfrm>
            <a:off x="7345248" y="2592421"/>
            <a:ext cx="1311490" cy="836579"/>
            <a:chOff x="7373566" y="1566153"/>
            <a:chExt cx="1312443" cy="486383"/>
          </a:xfrm>
        </p:grpSpPr>
        <p:sp>
          <p:nvSpPr>
            <p:cNvPr id="28" name="Rectangle : coins arrondis 27">
              <a:extLst>
                <a:ext uri="{FF2B5EF4-FFF2-40B4-BE49-F238E27FC236}">
                  <a16:creationId xmlns:a16="http://schemas.microsoft.com/office/drawing/2014/main" id="{7F51369E-C880-FE2F-5FBF-F72DC051DDB0}"/>
                </a:ext>
              </a:extLst>
            </p:cNvPr>
            <p:cNvSpPr/>
            <p:nvPr/>
          </p:nvSpPr>
          <p:spPr>
            <a:xfrm>
              <a:off x="7373566" y="1566153"/>
              <a:ext cx="1312443" cy="486383"/>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46A0F391-F5B8-31BD-1C02-47169932AB71}"/>
                </a:ext>
              </a:extLst>
            </p:cNvPr>
            <p:cNvSpPr txBox="1"/>
            <p:nvPr/>
          </p:nvSpPr>
          <p:spPr>
            <a:xfrm>
              <a:off x="7832051" y="1701980"/>
              <a:ext cx="853958" cy="214728"/>
            </a:xfrm>
            <a:prstGeom prst="rect">
              <a:avLst/>
            </a:prstGeom>
            <a:noFill/>
          </p:spPr>
          <p:txBody>
            <a:bodyPr wrap="square" rtlCol="0">
              <a:spAutoFit/>
            </a:bodyPr>
            <a:lstStyle/>
            <a:p>
              <a:r>
                <a:rPr lang="fr-FR" b="1" dirty="0">
                  <a:solidFill>
                    <a:srgbClr val="00B050"/>
                  </a:solidFill>
                </a:rPr>
                <a:t>27,5%</a:t>
              </a:r>
            </a:p>
          </p:txBody>
        </p:sp>
      </p:grpSp>
      <p:grpSp>
        <p:nvGrpSpPr>
          <p:cNvPr id="30" name="Groupe 29">
            <a:extLst>
              <a:ext uri="{FF2B5EF4-FFF2-40B4-BE49-F238E27FC236}">
                <a16:creationId xmlns:a16="http://schemas.microsoft.com/office/drawing/2014/main" id="{059193D7-354E-5294-9658-798B5D312534}"/>
              </a:ext>
            </a:extLst>
          </p:cNvPr>
          <p:cNvGrpSpPr/>
          <p:nvPr/>
        </p:nvGrpSpPr>
        <p:grpSpPr>
          <a:xfrm>
            <a:off x="4122074" y="5163198"/>
            <a:ext cx="1312443" cy="486383"/>
            <a:chOff x="7373566" y="1566153"/>
            <a:chExt cx="1312443" cy="486383"/>
          </a:xfrm>
        </p:grpSpPr>
        <p:sp>
          <p:nvSpPr>
            <p:cNvPr id="31" name="Rectangle : coins arrondis 30">
              <a:extLst>
                <a:ext uri="{FF2B5EF4-FFF2-40B4-BE49-F238E27FC236}">
                  <a16:creationId xmlns:a16="http://schemas.microsoft.com/office/drawing/2014/main" id="{B709CADC-E0C0-D05A-1EDC-93571F257125}"/>
                </a:ext>
              </a:extLst>
            </p:cNvPr>
            <p:cNvSpPr/>
            <p:nvPr/>
          </p:nvSpPr>
          <p:spPr>
            <a:xfrm>
              <a:off x="7373566" y="1566153"/>
              <a:ext cx="1312443" cy="486383"/>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C7BD737A-7B61-71A0-7368-A8E0DAC05506}"/>
                </a:ext>
              </a:extLst>
            </p:cNvPr>
            <p:cNvSpPr txBox="1"/>
            <p:nvPr/>
          </p:nvSpPr>
          <p:spPr>
            <a:xfrm>
              <a:off x="8014800" y="1624678"/>
              <a:ext cx="671209" cy="369332"/>
            </a:xfrm>
            <a:prstGeom prst="rect">
              <a:avLst/>
            </a:prstGeom>
            <a:noFill/>
          </p:spPr>
          <p:txBody>
            <a:bodyPr wrap="square" rtlCol="0">
              <a:spAutoFit/>
            </a:bodyPr>
            <a:lstStyle/>
            <a:p>
              <a:r>
                <a:rPr lang="fr-FR" b="1" dirty="0">
                  <a:solidFill>
                    <a:srgbClr val="00B050"/>
                  </a:solidFill>
                </a:rPr>
                <a:t>26%</a:t>
              </a:r>
            </a:p>
          </p:txBody>
        </p:sp>
      </p:grpSp>
      <p:grpSp>
        <p:nvGrpSpPr>
          <p:cNvPr id="33" name="Groupe 32">
            <a:extLst>
              <a:ext uri="{FF2B5EF4-FFF2-40B4-BE49-F238E27FC236}">
                <a16:creationId xmlns:a16="http://schemas.microsoft.com/office/drawing/2014/main" id="{AF685555-67E6-575E-BC86-FDFF88CB422C}"/>
              </a:ext>
            </a:extLst>
          </p:cNvPr>
          <p:cNvGrpSpPr/>
          <p:nvPr/>
        </p:nvGrpSpPr>
        <p:grpSpPr>
          <a:xfrm>
            <a:off x="10590321" y="5180448"/>
            <a:ext cx="1312443" cy="486383"/>
            <a:chOff x="7373566" y="1566153"/>
            <a:chExt cx="1312443" cy="486383"/>
          </a:xfrm>
        </p:grpSpPr>
        <p:sp>
          <p:nvSpPr>
            <p:cNvPr id="34" name="Rectangle : coins arrondis 33">
              <a:extLst>
                <a:ext uri="{FF2B5EF4-FFF2-40B4-BE49-F238E27FC236}">
                  <a16:creationId xmlns:a16="http://schemas.microsoft.com/office/drawing/2014/main" id="{A4028F39-88EB-6490-C94E-C346024339A4}"/>
                </a:ext>
              </a:extLst>
            </p:cNvPr>
            <p:cNvSpPr/>
            <p:nvPr/>
          </p:nvSpPr>
          <p:spPr>
            <a:xfrm>
              <a:off x="7373566" y="1566153"/>
              <a:ext cx="1312443" cy="486383"/>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E710B37A-303A-CA84-22FB-40F2329CE8AA}"/>
                </a:ext>
              </a:extLst>
            </p:cNvPr>
            <p:cNvSpPr txBox="1"/>
            <p:nvPr/>
          </p:nvSpPr>
          <p:spPr>
            <a:xfrm>
              <a:off x="8014800" y="1624678"/>
              <a:ext cx="671209" cy="369332"/>
            </a:xfrm>
            <a:prstGeom prst="rect">
              <a:avLst/>
            </a:prstGeom>
            <a:noFill/>
          </p:spPr>
          <p:txBody>
            <a:bodyPr wrap="square" rtlCol="0">
              <a:spAutoFit/>
            </a:bodyPr>
            <a:lstStyle/>
            <a:p>
              <a:r>
                <a:rPr lang="fr-FR" b="1" dirty="0">
                  <a:solidFill>
                    <a:srgbClr val="00B050"/>
                  </a:solidFill>
                </a:rPr>
                <a:t>26%</a:t>
              </a:r>
            </a:p>
          </p:txBody>
        </p:sp>
      </p:grpSp>
    </p:spTree>
    <p:extLst>
      <p:ext uri="{BB962C8B-B14F-4D97-AF65-F5344CB8AC3E}">
        <p14:creationId xmlns:p14="http://schemas.microsoft.com/office/powerpoint/2010/main" val="277057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61515630-9188-E6E4-2399-3EAFB24941C5}"/>
              </a:ext>
            </a:extLst>
          </p:cNvPr>
          <p:cNvSpPr txBox="1"/>
          <p:nvPr/>
        </p:nvSpPr>
        <p:spPr>
          <a:xfrm>
            <a:off x="-42153" y="1068084"/>
            <a:ext cx="12192000" cy="584775"/>
          </a:xfrm>
          <a:prstGeom prst="rect">
            <a:avLst/>
          </a:prstGeom>
          <a:solidFill>
            <a:schemeClr val="bg1">
              <a:lumMod val="85000"/>
            </a:schemeClr>
          </a:solidFill>
        </p:spPr>
        <p:txBody>
          <a:bodyPr wrap="square" rtlCol="0">
            <a:spAutoFit/>
          </a:bodyPr>
          <a:lstStyle/>
          <a:p>
            <a:pPr algn="r"/>
            <a:r>
              <a:rPr lang="fr-FR" sz="3200" b="1" dirty="0">
                <a:latin typeface="Comic Sans MS" panose="030F0702030302020204" pitchFamily="66" charset="0"/>
              </a:rPr>
              <a:t>PCSI </a:t>
            </a:r>
            <a:r>
              <a:rPr lang="fr-FR" sz="2400" b="1" dirty="0">
                <a:latin typeface="Comic Sans MS" panose="030F0702030302020204" pitchFamily="66" charset="0"/>
              </a:rPr>
              <a:t>(Physique, Chimie et Sciences de l’</a:t>
            </a:r>
            <a:r>
              <a:rPr lang="fr-FR" sz="2400" b="1" dirty="0" err="1">
                <a:latin typeface="Comic Sans MS" panose="030F0702030302020204" pitchFamily="66" charset="0"/>
              </a:rPr>
              <a:t>Ingénieur.e</a:t>
            </a:r>
            <a:r>
              <a:rPr lang="fr-FR" sz="2400" b="1" dirty="0">
                <a:latin typeface="Comic Sans MS" panose="030F0702030302020204" pitchFamily="66" charset="0"/>
              </a:rPr>
              <a:t>)</a:t>
            </a:r>
            <a:endParaRPr lang="fr-FR" sz="3200" b="1" dirty="0">
              <a:latin typeface="Comic Sans MS" panose="030F0702030302020204" pitchFamily="66" charset="0"/>
            </a:endParaRPr>
          </a:p>
        </p:txBody>
      </p:sp>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23" name="ZoneTexte 22">
            <a:extLst>
              <a:ext uri="{FF2B5EF4-FFF2-40B4-BE49-F238E27FC236}">
                <a16:creationId xmlns:a16="http://schemas.microsoft.com/office/drawing/2014/main" id="{29519CA0-FF98-841E-3473-F891107178CE}"/>
              </a:ext>
            </a:extLst>
          </p:cNvPr>
          <p:cNvSpPr txBox="1"/>
          <p:nvPr/>
        </p:nvSpPr>
        <p:spPr>
          <a:xfrm>
            <a:off x="0" y="1057274"/>
            <a:ext cx="2548647" cy="584775"/>
          </a:xfrm>
          <a:prstGeom prst="rect">
            <a:avLst/>
          </a:prstGeom>
          <a:solidFill>
            <a:srgbClr val="00B050">
              <a:alpha val="20000"/>
            </a:srgbClr>
          </a:solidFill>
        </p:spPr>
        <p:txBody>
          <a:bodyPr wrap="square" rtlCol="0">
            <a:spAutoFit/>
          </a:bodyPr>
          <a:lstStyle/>
          <a:p>
            <a:r>
              <a:rPr lang="fr-FR" sz="3200" b="1" dirty="0">
                <a:latin typeface="Comic Sans MS" panose="030F0702030302020204" pitchFamily="66" charset="0"/>
              </a:rPr>
              <a:t>1</a:t>
            </a:r>
            <a:r>
              <a:rPr lang="fr-FR" sz="3200" b="1" baseline="30000" dirty="0">
                <a:latin typeface="Comic Sans MS" panose="030F0702030302020204" pitchFamily="66" charset="0"/>
              </a:rPr>
              <a:t>ère</a:t>
            </a:r>
            <a:r>
              <a:rPr lang="fr-FR" sz="3200" b="1" dirty="0">
                <a:latin typeface="Comic Sans MS" panose="030F0702030302020204" pitchFamily="66" charset="0"/>
              </a:rPr>
              <a:t> année</a:t>
            </a:r>
            <a:endParaRPr lang="fr-FR" sz="3200" dirty="0"/>
          </a:p>
        </p:txBody>
      </p:sp>
      <p:graphicFrame>
        <p:nvGraphicFramePr>
          <p:cNvPr id="18" name="Graphique 17">
            <a:extLst>
              <a:ext uri="{FF2B5EF4-FFF2-40B4-BE49-F238E27FC236}">
                <a16:creationId xmlns:a16="http://schemas.microsoft.com/office/drawing/2014/main" id="{AC2B7085-A2DD-EA23-0838-A5F0E355F06F}"/>
              </a:ext>
            </a:extLst>
          </p:cNvPr>
          <p:cNvGraphicFramePr>
            <a:graphicFrameLocks/>
          </p:cNvGraphicFramePr>
          <p:nvPr>
            <p:extLst>
              <p:ext uri="{D42A27DB-BD31-4B8C-83A1-F6EECF244321}">
                <p14:modId xmlns:p14="http://schemas.microsoft.com/office/powerpoint/2010/main" val="2134618487"/>
              </p:ext>
            </p:extLst>
          </p:nvPr>
        </p:nvGraphicFramePr>
        <p:xfrm>
          <a:off x="3977883" y="1642049"/>
          <a:ext cx="475488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aphique 18">
            <a:extLst>
              <a:ext uri="{FF2B5EF4-FFF2-40B4-BE49-F238E27FC236}">
                <a16:creationId xmlns:a16="http://schemas.microsoft.com/office/drawing/2014/main" id="{B90636BD-BEAC-3E6D-66F2-5E59D2E27A3E}"/>
              </a:ext>
            </a:extLst>
          </p:cNvPr>
          <p:cNvGraphicFramePr>
            <a:graphicFrameLocks/>
          </p:cNvGraphicFramePr>
          <p:nvPr>
            <p:extLst>
              <p:ext uri="{D42A27DB-BD31-4B8C-83A1-F6EECF244321}">
                <p14:modId xmlns:p14="http://schemas.microsoft.com/office/powerpoint/2010/main" val="1959273222"/>
              </p:ext>
            </p:extLst>
          </p:nvPr>
        </p:nvGraphicFramePr>
        <p:xfrm>
          <a:off x="-42153" y="4345275"/>
          <a:ext cx="5547360" cy="26289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Graphique 19">
            <a:extLst>
              <a:ext uri="{FF2B5EF4-FFF2-40B4-BE49-F238E27FC236}">
                <a16:creationId xmlns:a16="http://schemas.microsoft.com/office/drawing/2014/main" id="{740C4850-DCDC-C5CE-1088-860655C3B170}"/>
              </a:ext>
            </a:extLst>
          </p:cNvPr>
          <p:cNvGraphicFramePr>
            <a:graphicFrameLocks/>
          </p:cNvGraphicFramePr>
          <p:nvPr>
            <p:extLst>
              <p:ext uri="{D42A27DB-BD31-4B8C-83A1-F6EECF244321}">
                <p14:modId xmlns:p14="http://schemas.microsoft.com/office/powerpoint/2010/main" val="4287172989"/>
              </p:ext>
            </p:extLst>
          </p:nvPr>
        </p:nvGraphicFramePr>
        <p:xfrm>
          <a:off x="6600317" y="4296726"/>
          <a:ext cx="5547360" cy="2636520"/>
        </p:xfrm>
        <a:graphic>
          <a:graphicData uri="http://schemas.openxmlformats.org/drawingml/2006/chart">
            <c:chart xmlns:c="http://schemas.openxmlformats.org/drawingml/2006/chart" xmlns:r="http://schemas.openxmlformats.org/officeDocument/2006/relationships" r:id="rId7"/>
          </a:graphicData>
        </a:graphic>
      </p:graphicFrame>
      <p:grpSp>
        <p:nvGrpSpPr>
          <p:cNvPr id="21" name="Groupe 20">
            <a:extLst>
              <a:ext uri="{FF2B5EF4-FFF2-40B4-BE49-F238E27FC236}">
                <a16:creationId xmlns:a16="http://schemas.microsoft.com/office/drawing/2014/main" id="{66DECE35-D2A1-E123-698D-03E2502FC40E}"/>
              </a:ext>
            </a:extLst>
          </p:cNvPr>
          <p:cNvGrpSpPr/>
          <p:nvPr/>
        </p:nvGrpSpPr>
        <p:grpSpPr>
          <a:xfrm>
            <a:off x="7420320" y="2484586"/>
            <a:ext cx="1312443" cy="486383"/>
            <a:chOff x="7373566" y="1566153"/>
            <a:chExt cx="1312443" cy="486383"/>
          </a:xfrm>
        </p:grpSpPr>
        <p:sp>
          <p:nvSpPr>
            <p:cNvPr id="36" name="Rectangle : coins arrondis 35">
              <a:extLst>
                <a:ext uri="{FF2B5EF4-FFF2-40B4-BE49-F238E27FC236}">
                  <a16:creationId xmlns:a16="http://schemas.microsoft.com/office/drawing/2014/main" id="{164FEB33-08A5-DEF1-2547-3030BDF62D79}"/>
                </a:ext>
              </a:extLst>
            </p:cNvPr>
            <p:cNvSpPr/>
            <p:nvPr/>
          </p:nvSpPr>
          <p:spPr>
            <a:xfrm>
              <a:off x="7373566" y="1566153"/>
              <a:ext cx="1312443" cy="486383"/>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5C684CE9-E28B-05B9-4C76-572ED64FFD1B}"/>
                </a:ext>
              </a:extLst>
            </p:cNvPr>
            <p:cNvSpPr txBox="1"/>
            <p:nvPr/>
          </p:nvSpPr>
          <p:spPr>
            <a:xfrm>
              <a:off x="8014800" y="1624678"/>
              <a:ext cx="671209" cy="369332"/>
            </a:xfrm>
            <a:prstGeom prst="rect">
              <a:avLst/>
            </a:prstGeom>
            <a:noFill/>
          </p:spPr>
          <p:txBody>
            <a:bodyPr wrap="square" rtlCol="0">
              <a:spAutoFit/>
            </a:bodyPr>
            <a:lstStyle/>
            <a:p>
              <a:r>
                <a:rPr lang="fr-FR" b="1" dirty="0">
                  <a:solidFill>
                    <a:srgbClr val="00B050"/>
                  </a:solidFill>
                </a:rPr>
                <a:t>14%</a:t>
              </a:r>
            </a:p>
          </p:txBody>
        </p:sp>
      </p:grpSp>
      <p:grpSp>
        <p:nvGrpSpPr>
          <p:cNvPr id="38" name="Groupe 37">
            <a:extLst>
              <a:ext uri="{FF2B5EF4-FFF2-40B4-BE49-F238E27FC236}">
                <a16:creationId xmlns:a16="http://schemas.microsoft.com/office/drawing/2014/main" id="{343B728A-FB5D-3420-7808-525A8171C9CE}"/>
              </a:ext>
            </a:extLst>
          </p:cNvPr>
          <p:cNvGrpSpPr/>
          <p:nvPr/>
        </p:nvGrpSpPr>
        <p:grpSpPr>
          <a:xfrm>
            <a:off x="4192764" y="5128603"/>
            <a:ext cx="1312443" cy="486383"/>
            <a:chOff x="7373566" y="1566153"/>
            <a:chExt cx="1312443" cy="486383"/>
          </a:xfrm>
        </p:grpSpPr>
        <p:sp>
          <p:nvSpPr>
            <p:cNvPr id="39" name="Rectangle : coins arrondis 38">
              <a:extLst>
                <a:ext uri="{FF2B5EF4-FFF2-40B4-BE49-F238E27FC236}">
                  <a16:creationId xmlns:a16="http://schemas.microsoft.com/office/drawing/2014/main" id="{924E3A6E-137E-DA12-AD88-10FA09DC68E8}"/>
                </a:ext>
              </a:extLst>
            </p:cNvPr>
            <p:cNvSpPr/>
            <p:nvPr/>
          </p:nvSpPr>
          <p:spPr>
            <a:xfrm>
              <a:off x="7373566" y="1566153"/>
              <a:ext cx="1312443" cy="486383"/>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F3C84A78-5278-22BA-8537-A59C269A22EB}"/>
                </a:ext>
              </a:extLst>
            </p:cNvPr>
            <p:cNvSpPr txBox="1"/>
            <p:nvPr/>
          </p:nvSpPr>
          <p:spPr>
            <a:xfrm>
              <a:off x="8014800" y="1624678"/>
              <a:ext cx="671209" cy="369332"/>
            </a:xfrm>
            <a:prstGeom prst="rect">
              <a:avLst/>
            </a:prstGeom>
            <a:noFill/>
          </p:spPr>
          <p:txBody>
            <a:bodyPr wrap="square" rtlCol="0">
              <a:spAutoFit/>
            </a:bodyPr>
            <a:lstStyle/>
            <a:p>
              <a:r>
                <a:rPr lang="fr-FR" b="1" dirty="0">
                  <a:solidFill>
                    <a:srgbClr val="00B050"/>
                  </a:solidFill>
                </a:rPr>
                <a:t>14%</a:t>
              </a:r>
            </a:p>
          </p:txBody>
        </p:sp>
      </p:grpSp>
    </p:spTree>
    <p:extLst>
      <p:ext uri="{BB962C8B-B14F-4D97-AF65-F5344CB8AC3E}">
        <p14:creationId xmlns:p14="http://schemas.microsoft.com/office/powerpoint/2010/main" val="389940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C102EE14-7466-E4BA-5B3D-5E1665AFC198}"/>
              </a:ext>
            </a:extLst>
          </p:cNvPr>
          <p:cNvSpPr txBox="1"/>
          <p:nvPr/>
        </p:nvSpPr>
        <p:spPr>
          <a:xfrm>
            <a:off x="0" y="1063985"/>
            <a:ext cx="12192000" cy="584775"/>
          </a:xfrm>
          <a:prstGeom prst="rect">
            <a:avLst/>
          </a:prstGeom>
          <a:solidFill>
            <a:schemeClr val="bg1">
              <a:lumMod val="85000"/>
            </a:schemeClr>
          </a:solidFill>
        </p:spPr>
        <p:txBody>
          <a:bodyPr wrap="square" rtlCol="0">
            <a:spAutoFit/>
          </a:bodyPr>
          <a:lstStyle/>
          <a:p>
            <a:pPr algn="r"/>
            <a:r>
              <a:rPr lang="fr-FR" sz="3200" b="1" dirty="0">
                <a:latin typeface="Comic Sans MS" panose="030F0702030302020204" pitchFamily="66" charset="0"/>
              </a:rPr>
              <a:t>MPSI </a:t>
            </a:r>
            <a:r>
              <a:rPr lang="fr-FR" sz="2400" b="1" dirty="0">
                <a:latin typeface="Comic Sans MS" panose="030F0702030302020204" pitchFamily="66" charset="0"/>
              </a:rPr>
              <a:t>(Maths, Physique et Sciences de l’</a:t>
            </a:r>
            <a:r>
              <a:rPr lang="fr-FR" sz="2400" b="1" dirty="0" err="1">
                <a:latin typeface="Comic Sans MS" panose="030F0702030302020204" pitchFamily="66" charset="0"/>
              </a:rPr>
              <a:t>Ingénieur.e</a:t>
            </a:r>
            <a:r>
              <a:rPr lang="fr-FR" sz="2400" b="1" dirty="0">
                <a:latin typeface="Comic Sans MS" panose="030F0702030302020204" pitchFamily="66" charset="0"/>
              </a:rPr>
              <a:t>)</a:t>
            </a:r>
            <a:endParaRPr lang="fr-FR" sz="3200" b="1" dirty="0">
              <a:latin typeface="Comic Sans MS" panose="030F0702030302020204" pitchFamily="66" charset="0"/>
            </a:endParaRPr>
          </a:p>
        </p:txBody>
      </p:sp>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23" name="ZoneTexte 22">
            <a:extLst>
              <a:ext uri="{FF2B5EF4-FFF2-40B4-BE49-F238E27FC236}">
                <a16:creationId xmlns:a16="http://schemas.microsoft.com/office/drawing/2014/main" id="{29519CA0-FF98-841E-3473-F891107178CE}"/>
              </a:ext>
            </a:extLst>
          </p:cNvPr>
          <p:cNvSpPr txBox="1"/>
          <p:nvPr/>
        </p:nvSpPr>
        <p:spPr>
          <a:xfrm>
            <a:off x="0" y="1057274"/>
            <a:ext cx="2548647" cy="584775"/>
          </a:xfrm>
          <a:prstGeom prst="rect">
            <a:avLst/>
          </a:prstGeom>
          <a:solidFill>
            <a:srgbClr val="00B050">
              <a:alpha val="20000"/>
            </a:srgbClr>
          </a:solidFill>
        </p:spPr>
        <p:txBody>
          <a:bodyPr wrap="square" rtlCol="0">
            <a:spAutoFit/>
          </a:bodyPr>
          <a:lstStyle/>
          <a:p>
            <a:r>
              <a:rPr lang="fr-FR" sz="3200" b="1" dirty="0">
                <a:latin typeface="Comic Sans MS" panose="030F0702030302020204" pitchFamily="66" charset="0"/>
              </a:rPr>
              <a:t>1</a:t>
            </a:r>
            <a:r>
              <a:rPr lang="fr-FR" sz="3200" b="1" baseline="30000" dirty="0">
                <a:latin typeface="Comic Sans MS" panose="030F0702030302020204" pitchFamily="66" charset="0"/>
              </a:rPr>
              <a:t>ère</a:t>
            </a:r>
            <a:r>
              <a:rPr lang="fr-FR" sz="3200" b="1" dirty="0">
                <a:latin typeface="Comic Sans MS" panose="030F0702030302020204" pitchFamily="66" charset="0"/>
              </a:rPr>
              <a:t> année</a:t>
            </a:r>
            <a:endParaRPr lang="fr-FR" sz="3200" dirty="0"/>
          </a:p>
        </p:txBody>
      </p:sp>
      <p:graphicFrame>
        <p:nvGraphicFramePr>
          <p:cNvPr id="15" name="Graphique 14">
            <a:extLst>
              <a:ext uri="{FF2B5EF4-FFF2-40B4-BE49-F238E27FC236}">
                <a16:creationId xmlns:a16="http://schemas.microsoft.com/office/drawing/2014/main" id="{E96F1BD9-F7B7-00F6-8A63-9973310BE694}"/>
              </a:ext>
            </a:extLst>
          </p:cNvPr>
          <p:cNvGraphicFramePr>
            <a:graphicFrameLocks/>
          </p:cNvGraphicFramePr>
          <p:nvPr>
            <p:extLst>
              <p:ext uri="{D42A27DB-BD31-4B8C-83A1-F6EECF244321}">
                <p14:modId xmlns:p14="http://schemas.microsoft.com/office/powerpoint/2010/main" val="1776086101"/>
              </p:ext>
            </p:extLst>
          </p:nvPr>
        </p:nvGraphicFramePr>
        <p:xfrm>
          <a:off x="3758443" y="1749928"/>
          <a:ext cx="4754880" cy="2636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phique 15">
            <a:extLst>
              <a:ext uri="{FF2B5EF4-FFF2-40B4-BE49-F238E27FC236}">
                <a16:creationId xmlns:a16="http://schemas.microsoft.com/office/drawing/2014/main" id="{42F08740-3202-2064-15E6-7463DC3C0EBC}"/>
              </a:ext>
            </a:extLst>
          </p:cNvPr>
          <p:cNvGraphicFramePr>
            <a:graphicFrameLocks/>
          </p:cNvGraphicFramePr>
          <p:nvPr>
            <p:extLst>
              <p:ext uri="{D42A27DB-BD31-4B8C-83A1-F6EECF244321}">
                <p14:modId xmlns:p14="http://schemas.microsoft.com/office/powerpoint/2010/main" val="1368219500"/>
              </p:ext>
            </p:extLst>
          </p:nvPr>
        </p:nvGraphicFramePr>
        <p:xfrm>
          <a:off x="0" y="4221480"/>
          <a:ext cx="5547360" cy="26289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Graphique 21">
            <a:extLst>
              <a:ext uri="{FF2B5EF4-FFF2-40B4-BE49-F238E27FC236}">
                <a16:creationId xmlns:a16="http://schemas.microsoft.com/office/drawing/2014/main" id="{68C1A637-D578-A582-94B4-ADA30949CB98}"/>
              </a:ext>
            </a:extLst>
          </p:cNvPr>
          <p:cNvGraphicFramePr>
            <a:graphicFrameLocks/>
          </p:cNvGraphicFramePr>
          <p:nvPr>
            <p:extLst>
              <p:ext uri="{D42A27DB-BD31-4B8C-83A1-F6EECF244321}">
                <p14:modId xmlns:p14="http://schemas.microsoft.com/office/powerpoint/2010/main" val="1204037515"/>
              </p:ext>
            </p:extLst>
          </p:nvPr>
        </p:nvGraphicFramePr>
        <p:xfrm>
          <a:off x="6644640" y="4213860"/>
          <a:ext cx="5547360" cy="2636520"/>
        </p:xfrm>
        <a:graphic>
          <a:graphicData uri="http://schemas.openxmlformats.org/drawingml/2006/chart">
            <c:chart xmlns:c="http://schemas.openxmlformats.org/drawingml/2006/chart" xmlns:r="http://schemas.openxmlformats.org/officeDocument/2006/relationships" r:id="rId7"/>
          </a:graphicData>
        </a:graphic>
      </p:graphicFrame>
      <p:grpSp>
        <p:nvGrpSpPr>
          <p:cNvPr id="24" name="Groupe 23">
            <a:extLst>
              <a:ext uri="{FF2B5EF4-FFF2-40B4-BE49-F238E27FC236}">
                <a16:creationId xmlns:a16="http://schemas.microsoft.com/office/drawing/2014/main" id="{3355F237-A548-39CB-96C4-99BBAB3DC21E}"/>
              </a:ext>
            </a:extLst>
          </p:cNvPr>
          <p:cNvGrpSpPr/>
          <p:nvPr/>
        </p:nvGrpSpPr>
        <p:grpSpPr>
          <a:xfrm>
            <a:off x="7200880" y="2547368"/>
            <a:ext cx="1312443" cy="486383"/>
            <a:chOff x="7373566" y="1566153"/>
            <a:chExt cx="1312443" cy="486383"/>
          </a:xfrm>
        </p:grpSpPr>
        <p:sp>
          <p:nvSpPr>
            <p:cNvPr id="25" name="Rectangle : coins arrondis 24">
              <a:extLst>
                <a:ext uri="{FF2B5EF4-FFF2-40B4-BE49-F238E27FC236}">
                  <a16:creationId xmlns:a16="http://schemas.microsoft.com/office/drawing/2014/main" id="{B077C3EA-CE56-A240-6ACA-D7F166D00251}"/>
                </a:ext>
              </a:extLst>
            </p:cNvPr>
            <p:cNvSpPr/>
            <p:nvPr/>
          </p:nvSpPr>
          <p:spPr>
            <a:xfrm>
              <a:off x="7373566" y="1566153"/>
              <a:ext cx="1312443" cy="486383"/>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99B83E37-C05E-840D-E675-BBF79C45C280}"/>
                </a:ext>
              </a:extLst>
            </p:cNvPr>
            <p:cNvSpPr txBox="1"/>
            <p:nvPr/>
          </p:nvSpPr>
          <p:spPr>
            <a:xfrm>
              <a:off x="8014800" y="1624678"/>
              <a:ext cx="671209" cy="369332"/>
            </a:xfrm>
            <a:prstGeom prst="rect">
              <a:avLst/>
            </a:prstGeom>
            <a:noFill/>
          </p:spPr>
          <p:txBody>
            <a:bodyPr wrap="square" rtlCol="0">
              <a:spAutoFit/>
            </a:bodyPr>
            <a:lstStyle/>
            <a:p>
              <a:r>
                <a:rPr lang="fr-FR" b="1" dirty="0">
                  <a:solidFill>
                    <a:srgbClr val="00B050"/>
                  </a:solidFill>
                </a:rPr>
                <a:t>9,5%</a:t>
              </a:r>
            </a:p>
          </p:txBody>
        </p:sp>
      </p:grpSp>
      <p:grpSp>
        <p:nvGrpSpPr>
          <p:cNvPr id="27" name="Groupe 26">
            <a:extLst>
              <a:ext uri="{FF2B5EF4-FFF2-40B4-BE49-F238E27FC236}">
                <a16:creationId xmlns:a16="http://schemas.microsoft.com/office/drawing/2014/main" id="{8A742A46-7F36-EB11-26B4-831E8424CD93}"/>
              </a:ext>
            </a:extLst>
          </p:cNvPr>
          <p:cNvGrpSpPr/>
          <p:nvPr/>
        </p:nvGrpSpPr>
        <p:grpSpPr>
          <a:xfrm>
            <a:off x="4234917" y="5049547"/>
            <a:ext cx="1312443" cy="486383"/>
            <a:chOff x="7373566" y="1566153"/>
            <a:chExt cx="1312443" cy="486383"/>
          </a:xfrm>
        </p:grpSpPr>
        <p:sp>
          <p:nvSpPr>
            <p:cNvPr id="28" name="Rectangle : coins arrondis 27">
              <a:extLst>
                <a:ext uri="{FF2B5EF4-FFF2-40B4-BE49-F238E27FC236}">
                  <a16:creationId xmlns:a16="http://schemas.microsoft.com/office/drawing/2014/main" id="{C31B75F2-3E5F-B2B9-EAB6-D8C790301637}"/>
                </a:ext>
              </a:extLst>
            </p:cNvPr>
            <p:cNvSpPr/>
            <p:nvPr/>
          </p:nvSpPr>
          <p:spPr>
            <a:xfrm>
              <a:off x="7373566" y="1566153"/>
              <a:ext cx="1312443" cy="486383"/>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3D9E0141-73B1-CFDF-1391-364DB6D46995}"/>
                </a:ext>
              </a:extLst>
            </p:cNvPr>
            <p:cNvSpPr txBox="1"/>
            <p:nvPr/>
          </p:nvSpPr>
          <p:spPr>
            <a:xfrm>
              <a:off x="8014800" y="1624678"/>
              <a:ext cx="671209" cy="369332"/>
            </a:xfrm>
            <a:prstGeom prst="rect">
              <a:avLst/>
            </a:prstGeom>
            <a:noFill/>
          </p:spPr>
          <p:txBody>
            <a:bodyPr wrap="square" rtlCol="0">
              <a:spAutoFit/>
            </a:bodyPr>
            <a:lstStyle/>
            <a:p>
              <a:r>
                <a:rPr lang="fr-FR" b="1" dirty="0">
                  <a:solidFill>
                    <a:srgbClr val="00B050"/>
                  </a:solidFill>
                </a:rPr>
                <a:t>14%</a:t>
              </a:r>
            </a:p>
          </p:txBody>
        </p:sp>
      </p:grpSp>
    </p:spTree>
    <p:extLst>
      <p:ext uri="{BB962C8B-B14F-4D97-AF65-F5344CB8AC3E}">
        <p14:creationId xmlns:p14="http://schemas.microsoft.com/office/powerpoint/2010/main" val="2279246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raphique 19">
            <a:extLst>
              <a:ext uri="{FF2B5EF4-FFF2-40B4-BE49-F238E27FC236}">
                <a16:creationId xmlns:a16="http://schemas.microsoft.com/office/drawing/2014/main" id="{E59378CE-CCA7-489E-40ED-231A897B8ECB}"/>
              </a:ext>
            </a:extLst>
          </p:cNvPr>
          <p:cNvGraphicFramePr>
            <a:graphicFrameLocks/>
          </p:cNvGraphicFramePr>
          <p:nvPr>
            <p:extLst>
              <p:ext uri="{D42A27DB-BD31-4B8C-83A1-F6EECF244321}">
                <p14:modId xmlns:p14="http://schemas.microsoft.com/office/powerpoint/2010/main" val="605599365"/>
              </p:ext>
            </p:extLst>
          </p:nvPr>
        </p:nvGraphicFramePr>
        <p:xfrm>
          <a:off x="3973830" y="1681211"/>
          <a:ext cx="4754880" cy="281940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e 20">
            <a:extLst>
              <a:ext uri="{FF2B5EF4-FFF2-40B4-BE49-F238E27FC236}">
                <a16:creationId xmlns:a16="http://schemas.microsoft.com/office/drawing/2014/main" id="{3913E0C0-EF2B-109F-61DB-5F3EEF8151FE}"/>
              </a:ext>
            </a:extLst>
          </p:cNvPr>
          <p:cNvGrpSpPr/>
          <p:nvPr/>
        </p:nvGrpSpPr>
        <p:grpSpPr>
          <a:xfrm>
            <a:off x="7398187" y="2471502"/>
            <a:ext cx="1399039" cy="584775"/>
            <a:chOff x="7373566" y="1566153"/>
            <a:chExt cx="1400056" cy="486383"/>
          </a:xfrm>
        </p:grpSpPr>
        <p:sp>
          <p:nvSpPr>
            <p:cNvPr id="30" name="Rectangle : coins arrondis 29">
              <a:extLst>
                <a:ext uri="{FF2B5EF4-FFF2-40B4-BE49-F238E27FC236}">
                  <a16:creationId xmlns:a16="http://schemas.microsoft.com/office/drawing/2014/main" id="{69BB3850-9F44-4226-C228-A55E08B003EF}"/>
                </a:ext>
              </a:extLst>
            </p:cNvPr>
            <p:cNvSpPr/>
            <p:nvPr/>
          </p:nvSpPr>
          <p:spPr>
            <a:xfrm>
              <a:off x="7373566" y="1566153"/>
              <a:ext cx="1312443" cy="486383"/>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F5F8B53D-FE79-4366-979F-DB068AA502C1}"/>
                </a:ext>
              </a:extLst>
            </p:cNvPr>
            <p:cNvSpPr txBox="1"/>
            <p:nvPr/>
          </p:nvSpPr>
          <p:spPr>
            <a:xfrm>
              <a:off x="7919664" y="1701980"/>
              <a:ext cx="853958" cy="307190"/>
            </a:xfrm>
            <a:prstGeom prst="rect">
              <a:avLst/>
            </a:prstGeom>
            <a:noFill/>
          </p:spPr>
          <p:txBody>
            <a:bodyPr wrap="square" rtlCol="0">
              <a:spAutoFit/>
            </a:bodyPr>
            <a:lstStyle/>
            <a:p>
              <a:r>
                <a:rPr lang="fr-FR" b="1" dirty="0">
                  <a:solidFill>
                    <a:srgbClr val="00B050"/>
                  </a:solidFill>
                </a:rPr>
                <a:t>8%</a:t>
              </a:r>
            </a:p>
          </p:txBody>
        </p:sp>
      </p:grpSp>
      <p:sp>
        <p:nvSpPr>
          <p:cNvPr id="17" name="ZoneTexte 16">
            <a:extLst>
              <a:ext uri="{FF2B5EF4-FFF2-40B4-BE49-F238E27FC236}">
                <a16:creationId xmlns:a16="http://schemas.microsoft.com/office/drawing/2014/main" id="{EB8D0BA7-C018-F9A8-A9AB-78273B038805}"/>
              </a:ext>
            </a:extLst>
          </p:cNvPr>
          <p:cNvSpPr txBox="1"/>
          <p:nvPr/>
        </p:nvSpPr>
        <p:spPr>
          <a:xfrm>
            <a:off x="0" y="1096436"/>
            <a:ext cx="12192000" cy="584775"/>
          </a:xfrm>
          <a:prstGeom prst="rect">
            <a:avLst/>
          </a:prstGeom>
          <a:solidFill>
            <a:schemeClr val="bg1">
              <a:lumMod val="85000"/>
            </a:schemeClr>
          </a:solidFill>
        </p:spPr>
        <p:txBody>
          <a:bodyPr wrap="square" rtlCol="0">
            <a:spAutoFit/>
          </a:bodyPr>
          <a:lstStyle/>
          <a:p>
            <a:pPr algn="r"/>
            <a:r>
              <a:rPr lang="fr-FR" sz="3200" b="1" dirty="0">
                <a:latin typeface="Comic Sans MS" panose="030F0702030302020204" pitchFamily="66" charset="0"/>
              </a:rPr>
              <a:t>MP2I </a:t>
            </a:r>
            <a:r>
              <a:rPr lang="fr-FR" sz="2400" b="1" dirty="0">
                <a:latin typeface="Comic Sans MS" panose="030F0702030302020204" pitchFamily="66" charset="0"/>
              </a:rPr>
              <a:t>(Maths, Physique et Informatique Industrielle)</a:t>
            </a:r>
            <a:endParaRPr lang="fr-FR" sz="3200" b="1" dirty="0">
              <a:latin typeface="Comic Sans MS" panose="030F0702030302020204" pitchFamily="66" charset="0"/>
            </a:endParaRPr>
          </a:p>
        </p:txBody>
      </p:sp>
      <p:pic>
        <p:nvPicPr>
          <p:cNvPr id="3" name="Image 2">
            <a:hlinkClick r:id="rId4"/>
          </p:cNvPr>
          <p:cNvPicPr>
            <a:picLocks noChangeAspect="1"/>
          </p:cNvPicPr>
          <p:nvPr/>
        </p:nvPicPr>
        <p:blipFill>
          <a:blip r:embed="rId5"/>
          <a:stretch>
            <a:fillRect/>
          </a:stretch>
        </p:blipFill>
        <p:spPr>
          <a:xfrm>
            <a:off x="0" y="0"/>
            <a:ext cx="7658100" cy="1057275"/>
          </a:xfrm>
          <a:prstGeom prst="rect">
            <a:avLst/>
          </a:prstGeom>
        </p:spPr>
      </p:pic>
      <p:sp>
        <p:nvSpPr>
          <p:cNvPr id="23" name="ZoneTexte 22">
            <a:extLst>
              <a:ext uri="{FF2B5EF4-FFF2-40B4-BE49-F238E27FC236}">
                <a16:creationId xmlns:a16="http://schemas.microsoft.com/office/drawing/2014/main" id="{29519CA0-FF98-841E-3473-F891107178CE}"/>
              </a:ext>
            </a:extLst>
          </p:cNvPr>
          <p:cNvSpPr txBox="1"/>
          <p:nvPr/>
        </p:nvSpPr>
        <p:spPr>
          <a:xfrm>
            <a:off x="0" y="1104229"/>
            <a:ext cx="2548647" cy="584775"/>
          </a:xfrm>
          <a:prstGeom prst="rect">
            <a:avLst/>
          </a:prstGeom>
          <a:solidFill>
            <a:srgbClr val="00B050">
              <a:alpha val="20000"/>
            </a:srgbClr>
          </a:solidFill>
        </p:spPr>
        <p:txBody>
          <a:bodyPr wrap="square" rtlCol="0">
            <a:spAutoFit/>
          </a:bodyPr>
          <a:lstStyle/>
          <a:p>
            <a:r>
              <a:rPr lang="fr-FR" sz="3200" b="1" dirty="0">
                <a:latin typeface="Comic Sans MS" panose="030F0702030302020204" pitchFamily="66" charset="0"/>
              </a:rPr>
              <a:t>1</a:t>
            </a:r>
            <a:r>
              <a:rPr lang="fr-FR" sz="3200" b="1" baseline="30000" dirty="0">
                <a:latin typeface="Comic Sans MS" panose="030F0702030302020204" pitchFamily="66" charset="0"/>
              </a:rPr>
              <a:t>ère</a:t>
            </a:r>
            <a:r>
              <a:rPr lang="fr-FR" sz="3200" b="1" dirty="0">
                <a:latin typeface="Comic Sans MS" panose="030F0702030302020204" pitchFamily="66" charset="0"/>
              </a:rPr>
              <a:t> année</a:t>
            </a:r>
            <a:endParaRPr lang="fr-FR" sz="3200" dirty="0"/>
          </a:p>
        </p:txBody>
      </p:sp>
      <p:graphicFrame>
        <p:nvGraphicFramePr>
          <p:cNvPr id="18" name="Graphique 17">
            <a:extLst>
              <a:ext uri="{FF2B5EF4-FFF2-40B4-BE49-F238E27FC236}">
                <a16:creationId xmlns:a16="http://schemas.microsoft.com/office/drawing/2014/main" id="{1930B943-981D-056F-5FD4-36E0AD117536}"/>
              </a:ext>
            </a:extLst>
          </p:cNvPr>
          <p:cNvGraphicFramePr>
            <a:graphicFrameLocks/>
          </p:cNvGraphicFramePr>
          <p:nvPr>
            <p:extLst>
              <p:ext uri="{D42A27DB-BD31-4B8C-83A1-F6EECF244321}">
                <p14:modId xmlns:p14="http://schemas.microsoft.com/office/powerpoint/2010/main" val="3609878782"/>
              </p:ext>
            </p:extLst>
          </p:nvPr>
        </p:nvGraphicFramePr>
        <p:xfrm>
          <a:off x="0" y="4229100"/>
          <a:ext cx="5547360" cy="26289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Graphique 18">
            <a:extLst>
              <a:ext uri="{FF2B5EF4-FFF2-40B4-BE49-F238E27FC236}">
                <a16:creationId xmlns:a16="http://schemas.microsoft.com/office/drawing/2014/main" id="{D10EAB71-A8A4-89D1-C89D-A9B0B5688D6F}"/>
              </a:ext>
            </a:extLst>
          </p:cNvPr>
          <p:cNvGraphicFramePr>
            <a:graphicFrameLocks/>
          </p:cNvGraphicFramePr>
          <p:nvPr>
            <p:extLst>
              <p:ext uri="{D42A27DB-BD31-4B8C-83A1-F6EECF244321}">
                <p14:modId xmlns:p14="http://schemas.microsoft.com/office/powerpoint/2010/main" val="4140549574"/>
              </p:ext>
            </p:extLst>
          </p:nvPr>
        </p:nvGraphicFramePr>
        <p:xfrm>
          <a:off x="6643690" y="4229100"/>
          <a:ext cx="5547360" cy="2636520"/>
        </p:xfrm>
        <a:graphic>
          <a:graphicData uri="http://schemas.openxmlformats.org/drawingml/2006/chart">
            <c:chart xmlns:c="http://schemas.openxmlformats.org/drawingml/2006/chart" xmlns:r="http://schemas.openxmlformats.org/officeDocument/2006/relationships" r:id="rId7"/>
          </a:graphicData>
        </a:graphic>
      </p:graphicFrame>
      <p:grpSp>
        <p:nvGrpSpPr>
          <p:cNvPr id="32" name="Groupe 31">
            <a:extLst>
              <a:ext uri="{FF2B5EF4-FFF2-40B4-BE49-F238E27FC236}">
                <a16:creationId xmlns:a16="http://schemas.microsoft.com/office/drawing/2014/main" id="{BA715075-06B8-7B1F-AC1C-D60815C5FA93}"/>
              </a:ext>
            </a:extLst>
          </p:cNvPr>
          <p:cNvGrpSpPr/>
          <p:nvPr/>
        </p:nvGrpSpPr>
        <p:grpSpPr>
          <a:xfrm>
            <a:off x="4235869" y="5005732"/>
            <a:ext cx="1312443" cy="486383"/>
            <a:chOff x="7373566" y="1566153"/>
            <a:chExt cx="1312443" cy="486383"/>
          </a:xfrm>
        </p:grpSpPr>
        <p:sp>
          <p:nvSpPr>
            <p:cNvPr id="33" name="Rectangle : coins arrondis 32">
              <a:extLst>
                <a:ext uri="{FF2B5EF4-FFF2-40B4-BE49-F238E27FC236}">
                  <a16:creationId xmlns:a16="http://schemas.microsoft.com/office/drawing/2014/main" id="{26B4FA45-BF92-F062-E343-187ADD373214}"/>
                </a:ext>
              </a:extLst>
            </p:cNvPr>
            <p:cNvSpPr/>
            <p:nvPr/>
          </p:nvSpPr>
          <p:spPr>
            <a:xfrm>
              <a:off x="7373566" y="1566153"/>
              <a:ext cx="1312443" cy="486383"/>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B264FE99-50BA-4160-7340-A7D847FF89E4}"/>
                </a:ext>
              </a:extLst>
            </p:cNvPr>
            <p:cNvSpPr txBox="1"/>
            <p:nvPr/>
          </p:nvSpPr>
          <p:spPr>
            <a:xfrm>
              <a:off x="8014800" y="1624678"/>
              <a:ext cx="671209" cy="369332"/>
            </a:xfrm>
            <a:prstGeom prst="rect">
              <a:avLst/>
            </a:prstGeom>
            <a:noFill/>
          </p:spPr>
          <p:txBody>
            <a:bodyPr wrap="square" rtlCol="0">
              <a:spAutoFit/>
            </a:bodyPr>
            <a:lstStyle/>
            <a:p>
              <a:r>
                <a:rPr lang="fr-FR" b="1" dirty="0">
                  <a:solidFill>
                    <a:srgbClr val="00B050"/>
                  </a:solidFill>
                </a:rPr>
                <a:t>14%</a:t>
              </a:r>
            </a:p>
          </p:txBody>
        </p:sp>
      </p:grpSp>
    </p:spTree>
    <p:extLst>
      <p:ext uri="{BB962C8B-B14F-4D97-AF65-F5344CB8AC3E}">
        <p14:creationId xmlns:p14="http://schemas.microsoft.com/office/powerpoint/2010/main" val="211228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15" name="ZoneTexte 14">
            <a:extLst>
              <a:ext uri="{FF2B5EF4-FFF2-40B4-BE49-F238E27FC236}">
                <a16:creationId xmlns:a16="http://schemas.microsoft.com/office/drawing/2014/main" id="{664211BC-970F-0BBD-191D-F2AC4877609D}"/>
              </a:ext>
            </a:extLst>
          </p:cNvPr>
          <p:cNvSpPr txBox="1"/>
          <p:nvPr/>
        </p:nvSpPr>
        <p:spPr>
          <a:xfrm>
            <a:off x="9650715" y="3845"/>
            <a:ext cx="2548647" cy="584775"/>
          </a:xfrm>
          <a:prstGeom prst="rect">
            <a:avLst/>
          </a:prstGeom>
          <a:solidFill>
            <a:srgbClr val="C00000">
              <a:alpha val="20000"/>
            </a:srgbClr>
          </a:solidFill>
        </p:spPr>
        <p:txBody>
          <a:bodyPr wrap="square" rtlCol="0">
            <a:spAutoFit/>
          </a:bodyPr>
          <a:lstStyle/>
          <a:p>
            <a:r>
              <a:rPr lang="fr-FR" sz="3200" b="1" dirty="0">
                <a:latin typeface="Comic Sans MS" panose="030F0702030302020204" pitchFamily="66" charset="0"/>
              </a:rPr>
              <a:t>2ème année</a:t>
            </a:r>
            <a:endParaRPr lang="fr-FR" sz="3200" dirty="0"/>
          </a:p>
        </p:txBody>
      </p:sp>
      <p:sp>
        <p:nvSpPr>
          <p:cNvPr id="16" name="Rectangle : coins arrondis 15">
            <a:extLst>
              <a:ext uri="{FF2B5EF4-FFF2-40B4-BE49-F238E27FC236}">
                <a16:creationId xmlns:a16="http://schemas.microsoft.com/office/drawing/2014/main" id="{435D8AAD-C230-3B16-FEC8-243969C80AD8}"/>
              </a:ext>
            </a:extLst>
          </p:cNvPr>
          <p:cNvSpPr/>
          <p:nvPr/>
        </p:nvSpPr>
        <p:spPr>
          <a:xfrm>
            <a:off x="4803812" y="2126002"/>
            <a:ext cx="2359082" cy="89777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C00000"/>
                </a:solidFill>
                <a:latin typeface="Comic Sans MS" panose="030F0702030302020204" pitchFamily="66" charset="0"/>
              </a:rPr>
              <a:t>PSI, pourquoi?</a:t>
            </a:r>
          </a:p>
        </p:txBody>
      </p:sp>
      <p:sp>
        <p:nvSpPr>
          <p:cNvPr id="22" name="Rectangle : coins arrondis 21">
            <a:extLst>
              <a:ext uri="{FF2B5EF4-FFF2-40B4-BE49-F238E27FC236}">
                <a16:creationId xmlns:a16="http://schemas.microsoft.com/office/drawing/2014/main" id="{539E86EE-AFBD-785E-BF30-AD0D973C5097}"/>
              </a:ext>
            </a:extLst>
          </p:cNvPr>
          <p:cNvSpPr/>
          <p:nvPr/>
        </p:nvSpPr>
        <p:spPr>
          <a:xfrm>
            <a:off x="8884292" y="2135545"/>
            <a:ext cx="2359082" cy="89777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C00000"/>
                </a:solidFill>
                <a:latin typeface="Comic Sans MS" panose="030F0702030302020204" pitchFamily="66" charset="0"/>
              </a:rPr>
              <a:t>MP, pourquoi?</a:t>
            </a:r>
          </a:p>
        </p:txBody>
      </p:sp>
      <p:sp>
        <p:nvSpPr>
          <p:cNvPr id="24" name="Rectangle : coins arrondis 23">
            <a:extLst>
              <a:ext uri="{FF2B5EF4-FFF2-40B4-BE49-F238E27FC236}">
                <a16:creationId xmlns:a16="http://schemas.microsoft.com/office/drawing/2014/main" id="{3935F394-1CAF-60BA-96C4-C978F80BAF2C}"/>
              </a:ext>
            </a:extLst>
          </p:cNvPr>
          <p:cNvSpPr/>
          <p:nvPr/>
        </p:nvSpPr>
        <p:spPr>
          <a:xfrm>
            <a:off x="4645721" y="3232730"/>
            <a:ext cx="2825807" cy="89777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C00000"/>
                </a:solidFill>
                <a:latin typeface="Comic Sans MS" panose="030F0702030302020204" pitchFamily="66" charset="0"/>
              </a:rPr>
              <a:t>Intérêt réel pour les SII</a:t>
            </a:r>
          </a:p>
        </p:txBody>
      </p:sp>
      <p:sp>
        <p:nvSpPr>
          <p:cNvPr id="25" name="Rectangle : coins arrondis 24">
            <a:extLst>
              <a:ext uri="{FF2B5EF4-FFF2-40B4-BE49-F238E27FC236}">
                <a16:creationId xmlns:a16="http://schemas.microsoft.com/office/drawing/2014/main" id="{6AAE16A0-084C-68A9-B881-E3FCCC2EE7B6}"/>
              </a:ext>
            </a:extLst>
          </p:cNvPr>
          <p:cNvSpPr/>
          <p:nvPr/>
        </p:nvSpPr>
        <p:spPr>
          <a:xfrm>
            <a:off x="8650929" y="3232730"/>
            <a:ext cx="2825807" cy="89777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C00000"/>
                </a:solidFill>
                <a:latin typeface="Comic Sans MS" panose="030F0702030302020204" pitchFamily="66" charset="0"/>
              </a:rPr>
              <a:t>Intérêt réel pour les maths</a:t>
            </a:r>
          </a:p>
        </p:txBody>
      </p:sp>
      <p:sp>
        <p:nvSpPr>
          <p:cNvPr id="26" name="Rectangle : coins arrondis 25">
            <a:extLst>
              <a:ext uri="{FF2B5EF4-FFF2-40B4-BE49-F238E27FC236}">
                <a16:creationId xmlns:a16="http://schemas.microsoft.com/office/drawing/2014/main" id="{DF56DF50-E31F-1138-1D62-127104B664D2}"/>
              </a:ext>
            </a:extLst>
          </p:cNvPr>
          <p:cNvSpPr/>
          <p:nvPr/>
        </p:nvSpPr>
        <p:spPr>
          <a:xfrm>
            <a:off x="1121758" y="2135545"/>
            <a:ext cx="2089211" cy="89777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C00000"/>
                </a:solidFill>
                <a:latin typeface="Comic Sans MS" panose="030F0702030302020204" pitchFamily="66" charset="0"/>
              </a:rPr>
              <a:t>PT, pourquoi?</a:t>
            </a:r>
          </a:p>
        </p:txBody>
      </p:sp>
      <p:sp>
        <p:nvSpPr>
          <p:cNvPr id="27" name="Rectangle : coins arrondis 26">
            <a:extLst>
              <a:ext uri="{FF2B5EF4-FFF2-40B4-BE49-F238E27FC236}">
                <a16:creationId xmlns:a16="http://schemas.microsoft.com/office/drawing/2014/main" id="{639DCBF3-FA3E-0982-255B-C151D9D5FDE1}"/>
              </a:ext>
            </a:extLst>
          </p:cNvPr>
          <p:cNvSpPr/>
          <p:nvPr/>
        </p:nvSpPr>
        <p:spPr>
          <a:xfrm>
            <a:off x="915092" y="3239214"/>
            <a:ext cx="2502544" cy="89777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C00000"/>
                </a:solidFill>
                <a:latin typeface="Comic Sans MS" panose="030F0702030302020204" pitchFamily="66" charset="0"/>
              </a:rPr>
              <a:t>Motivation pour les SII</a:t>
            </a:r>
          </a:p>
        </p:txBody>
      </p:sp>
      <p:graphicFrame>
        <p:nvGraphicFramePr>
          <p:cNvPr id="28" name="Graphique 27">
            <a:extLst>
              <a:ext uri="{FF2B5EF4-FFF2-40B4-BE49-F238E27FC236}">
                <a16:creationId xmlns:a16="http://schemas.microsoft.com/office/drawing/2014/main" id="{7A232AA5-4291-C50E-ABFF-B12166372C12}"/>
              </a:ext>
            </a:extLst>
          </p:cNvPr>
          <p:cNvGraphicFramePr>
            <a:graphicFrameLocks/>
          </p:cNvGraphicFramePr>
          <p:nvPr>
            <p:extLst>
              <p:ext uri="{D42A27DB-BD31-4B8C-83A1-F6EECF244321}">
                <p14:modId xmlns:p14="http://schemas.microsoft.com/office/powerpoint/2010/main" val="2976066794"/>
              </p:ext>
            </p:extLst>
          </p:nvPr>
        </p:nvGraphicFramePr>
        <p:xfrm>
          <a:off x="330531" y="4307941"/>
          <a:ext cx="3671661" cy="23632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Graphique 28">
            <a:extLst>
              <a:ext uri="{FF2B5EF4-FFF2-40B4-BE49-F238E27FC236}">
                <a16:creationId xmlns:a16="http://schemas.microsoft.com/office/drawing/2014/main" id="{A23CDA28-5581-DAD1-CAE3-3ED17D66D1C7}"/>
              </a:ext>
            </a:extLst>
          </p:cNvPr>
          <p:cNvGraphicFramePr>
            <a:graphicFrameLocks/>
          </p:cNvGraphicFramePr>
          <p:nvPr>
            <p:extLst>
              <p:ext uri="{D42A27DB-BD31-4B8C-83A1-F6EECF244321}">
                <p14:modId xmlns:p14="http://schemas.microsoft.com/office/powerpoint/2010/main" val="4187848385"/>
              </p:ext>
            </p:extLst>
          </p:nvPr>
        </p:nvGraphicFramePr>
        <p:xfrm>
          <a:off x="4301255" y="4303998"/>
          <a:ext cx="3671661" cy="23632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Graphique 34">
            <a:extLst>
              <a:ext uri="{FF2B5EF4-FFF2-40B4-BE49-F238E27FC236}">
                <a16:creationId xmlns:a16="http://schemas.microsoft.com/office/drawing/2014/main" id="{603E0BF0-E1B4-4D89-EE36-14E8B63BB6E4}"/>
              </a:ext>
            </a:extLst>
          </p:cNvPr>
          <p:cNvGraphicFramePr>
            <a:graphicFrameLocks/>
          </p:cNvGraphicFramePr>
          <p:nvPr>
            <p:extLst>
              <p:ext uri="{D42A27DB-BD31-4B8C-83A1-F6EECF244321}">
                <p14:modId xmlns:p14="http://schemas.microsoft.com/office/powerpoint/2010/main" val="1511691769"/>
              </p:ext>
            </p:extLst>
          </p:nvPr>
        </p:nvGraphicFramePr>
        <p:xfrm>
          <a:off x="8271979" y="4280122"/>
          <a:ext cx="3671660" cy="2363261"/>
        </p:xfrm>
        <a:graphic>
          <a:graphicData uri="http://schemas.openxmlformats.org/drawingml/2006/chart">
            <c:chart xmlns:c="http://schemas.openxmlformats.org/drawingml/2006/chart" xmlns:r="http://schemas.openxmlformats.org/officeDocument/2006/relationships" r:id="rId7"/>
          </a:graphicData>
        </a:graphic>
      </p:graphicFrame>
      <p:sp>
        <p:nvSpPr>
          <p:cNvPr id="36" name="Rectangle : coins arrondis 35">
            <a:extLst>
              <a:ext uri="{FF2B5EF4-FFF2-40B4-BE49-F238E27FC236}">
                <a16:creationId xmlns:a16="http://schemas.microsoft.com/office/drawing/2014/main" id="{D276F1BF-0DF5-E901-5C8B-D21067C54A32}"/>
              </a:ext>
            </a:extLst>
          </p:cNvPr>
          <p:cNvSpPr/>
          <p:nvPr/>
        </p:nvSpPr>
        <p:spPr>
          <a:xfrm>
            <a:off x="9275891" y="940091"/>
            <a:ext cx="1575881" cy="51128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B050"/>
                </a:solidFill>
                <a:latin typeface="Comic Sans MS" panose="030F0702030302020204" pitchFamily="66" charset="0"/>
              </a:rPr>
              <a:t>MPSI</a:t>
            </a:r>
          </a:p>
        </p:txBody>
      </p:sp>
      <p:sp>
        <p:nvSpPr>
          <p:cNvPr id="37" name="Rectangle : coins arrondis 36">
            <a:extLst>
              <a:ext uri="{FF2B5EF4-FFF2-40B4-BE49-F238E27FC236}">
                <a16:creationId xmlns:a16="http://schemas.microsoft.com/office/drawing/2014/main" id="{8D2ACD11-6663-B530-3601-28BC1E072C75}"/>
              </a:ext>
            </a:extLst>
          </p:cNvPr>
          <p:cNvSpPr/>
          <p:nvPr/>
        </p:nvSpPr>
        <p:spPr>
          <a:xfrm>
            <a:off x="11243374" y="940090"/>
            <a:ext cx="905219" cy="51128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B050"/>
                </a:solidFill>
                <a:latin typeface="Comic Sans MS" panose="030F0702030302020204" pitchFamily="66" charset="0"/>
              </a:rPr>
              <a:t>MP2I</a:t>
            </a:r>
          </a:p>
        </p:txBody>
      </p:sp>
      <p:sp>
        <p:nvSpPr>
          <p:cNvPr id="38" name="Rectangle : coins arrondis 37">
            <a:extLst>
              <a:ext uri="{FF2B5EF4-FFF2-40B4-BE49-F238E27FC236}">
                <a16:creationId xmlns:a16="http://schemas.microsoft.com/office/drawing/2014/main" id="{26E8AF70-808A-E369-2032-C24A30CFAF54}"/>
              </a:ext>
            </a:extLst>
          </p:cNvPr>
          <p:cNvSpPr/>
          <p:nvPr/>
        </p:nvSpPr>
        <p:spPr>
          <a:xfrm>
            <a:off x="5174756" y="1005173"/>
            <a:ext cx="1575881" cy="51128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B050"/>
                </a:solidFill>
                <a:latin typeface="Comic Sans MS" panose="030F0702030302020204" pitchFamily="66" charset="0"/>
              </a:rPr>
              <a:t>PCSI</a:t>
            </a:r>
          </a:p>
        </p:txBody>
      </p:sp>
      <p:sp>
        <p:nvSpPr>
          <p:cNvPr id="39" name="Rectangle : coins arrondis 38">
            <a:extLst>
              <a:ext uri="{FF2B5EF4-FFF2-40B4-BE49-F238E27FC236}">
                <a16:creationId xmlns:a16="http://schemas.microsoft.com/office/drawing/2014/main" id="{26DCD65B-B171-ADD3-C0F4-5B7017452076}"/>
              </a:ext>
            </a:extLst>
          </p:cNvPr>
          <p:cNvSpPr/>
          <p:nvPr/>
        </p:nvSpPr>
        <p:spPr>
          <a:xfrm>
            <a:off x="1378422" y="940091"/>
            <a:ext cx="1575881" cy="51128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B050"/>
                </a:solidFill>
                <a:latin typeface="Comic Sans MS" panose="030F0702030302020204" pitchFamily="66" charset="0"/>
              </a:rPr>
              <a:t>PTSI</a:t>
            </a:r>
          </a:p>
        </p:txBody>
      </p:sp>
      <p:cxnSp>
        <p:nvCxnSpPr>
          <p:cNvPr id="40" name="Connecteur droit avec flèche 39">
            <a:extLst>
              <a:ext uri="{FF2B5EF4-FFF2-40B4-BE49-F238E27FC236}">
                <a16:creationId xmlns:a16="http://schemas.microsoft.com/office/drawing/2014/main" id="{2849C739-556B-2F0B-1921-71470C49A35C}"/>
              </a:ext>
            </a:extLst>
          </p:cNvPr>
          <p:cNvCxnSpPr>
            <a:cxnSpLocks/>
            <a:stCxn id="39" idx="2"/>
            <a:endCxn id="26" idx="0"/>
          </p:cNvCxnSpPr>
          <p:nvPr/>
        </p:nvCxnSpPr>
        <p:spPr>
          <a:xfrm>
            <a:off x="2166363" y="1451374"/>
            <a:ext cx="1" cy="68417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29709D4C-2E66-F4AB-FCD8-FE22A8ECDD1D}"/>
              </a:ext>
            </a:extLst>
          </p:cNvPr>
          <p:cNvCxnSpPr>
            <a:cxnSpLocks/>
            <a:stCxn id="39" idx="2"/>
            <a:endCxn id="16" idx="0"/>
          </p:cNvCxnSpPr>
          <p:nvPr/>
        </p:nvCxnSpPr>
        <p:spPr>
          <a:xfrm>
            <a:off x="2166363" y="1451374"/>
            <a:ext cx="3816990" cy="67462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0D160F78-D977-E22E-E202-3221DFCB3F13}"/>
              </a:ext>
            </a:extLst>
          </p:cNvPr>
          <p:cNvCxnSpPr>
            <a:cxnSpLocks/>
          </p:cNvCxnSpPr>
          <p:nvPr/>
        </p:nvCxnSpPr>
        <p:spPr>
          <a:xfrm>
            <a:off x="5983353" y="1501462"/>
            <a:ext cx="1" cy="68417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D4617512-74C7-4CF1-30EB-545A46815623}"/>
              </a:ext>
            </a:extLst>
          </p:cNvPr>
          <p:cNvCxnSpPr>
            <a:cxnSpLocks/>
          </p:cNvCxnSpPr>
          <p:nvPr/>
        </p:nvCxnSpPr>
        <p:spPr>
          <a:xfrm>
            <a:off x="5983353" y="1479144"/>
            <a:ext cx="1721398" cy="656401"/>
          </a:xfrm>
          <a:prstGeom prst="straightConnector1">
            <a:avLst/>
          </a:prstGeom>
          <a:ln w="285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Rectangle : coins arrondis 43">
            <a:extLst>
              <a:ext uri="{FF2B5EF4-FFF2-40B4-BE49-F238E27FC236}">
                <a16:creationId xmlns:a16="http://schemas.microsoft.com/office/drawing/2014/main" id="{78A6BC71-BCB0-1843-03C8-F799FD61DEC7}"/>
              </a:ext>
            </a:extLst>
          </p:cNvPr>
          <p:cNvSpPr/>
          <p:nvPr/>
        </p:nvSpPr>
        <p:spPr>
          <a:xfrm>
            <a:off x="7335797" y="2138562"/>
            <a:ext cx="892205" cy="897775"/>
          </a:xfrm>
          <a:prstGeom prst="roundRect">
            <a:avLst/>
          </a:prstGeom>
          <a:solidFill>
            <a:schemeClr val="bg1"/>
          </a:solid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latin typeface="Comic Sans MS" panose="030F0702030302020204" pitchFamily="66" charset="0"/>
              </a:rPr>
              <a:t>PC</a:t>
            </a:r>
          </a:p>
        </p:txBody>
      </p:sp>
      <p:cxnSp>
        <p:nvCxnSpPr>
          <p:cNvPr id="45" name="Connecteur droit avec flèche 44">
            <a:extLst>
              <a:ext uri="{FF2B5EF4-FFF2-40B4-BE49-F238E27FC236}">
                <a16:creationId xmlns:a16="http://schemas.microsoft.com/office/drawing/2014/main" id="{A9700859-BF21-F72C-DAC5-00491A489660}"/>
              </a:ext>
            </a:extLst>
          </p:cNvPr>
          <p:cNvCxnSpPr>
            <a:cxnSpLocks/>
          </p:cNvCxnSpPr>
          <p:nvPr/>
        </p:nvCxnSpPr>
        <p:spPr>
          <a:xfrm>
            <a:off x="10063830" y="1468538"/>
            <a:ext cx="1" cy="68417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0E93330E-FAF2-228D-7968-B595EA4AEA8E}"/>
              </a:ext>
            </a:extLst>
          </p:cNvPr>
          <p:cNvCxnSpPr>
            <a:cxnSpLocks/>
            <a:stCxn id="36" idx="2"/>
            <a:endCxn id="16" idx="0"/>
          </p:cNvCxnSpPr>
          <p:nvPr/>
        </p:nvCxnSpPr>
        <p:spPr>
          <a:xfrm flipH="1">
            <a:off x="5983353" y="1451374"/>
            <a:ext cx="4080479" cy="67462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 coins arrondis 46">
            <a:extLst>
              <a:ext uri="{FF2B5EF4-FFF2-40B4-BE49-F238E27FC236}">
                <a16:creationId xmlns:a16="http://schemas.microsoft.com/office/drawing/2014/main" id="{A130F155-8A90-3A9D-1206-8ABDD66FB28D}"/>
              </a:ext>
            </a:extLst>
          </p:cNvPr>
          <p:cNvSpPr/>
          <p:nvPr/>
        </p:nvSpPr>
        <p:spPr>
          <a:xfrm>
            <a:off x="11395785" y="2157654"/>
            <a:ext cx="736372" cy="897775"/>
          </a:xfrm>
          <a:prstGeom prst="roundRect">
            <a:avLst/>
          </a:prstGeom>
          <a:solidFill>
            <a:schemeClr val="bg1"/>
          </a:solid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latin typeface="Comic Sans MS" panose="030F0702030302020204" pitchFamily="66" charset="0"/>
              </a:rPr>
              <a:t>MPI</a:t>
            </a:r>
          </a:p>
        </p:txBody>
      </p:sp>
      <p:cxnSp>
        <p:nvCxnSpPr>
          <p:cNvPr id="48" name="Connecteur droit avec flèche 47">
            <a:extLst>
              <a:ext uri="{FF2B5EF4-FFF2-40B4-BE49-F238E27FC236}">
                <a16:creationId xmlns:a16="http://schemas.microsoft.com/office/drawing/2014/main" id="{06C89F9A-2341-0E48-8067-BA2D1BDFA637}"/>
              </a:ext>
            </a:extLst>
          </p:cNvPr>
          <p:cNvCxnSpPr>
            <a:cxnSpLocks/>
          </p:cNvCxnSpPr>
          <p:nvPr/>
        </p:nvCxnSpPr>
        <p:spPr>
          <a:xfrm>
            <a:off x="11736575" y="1472192"/>
            <a:ext cx="1" cy="684171"/>
          </a:xfrm>
          <a:prstGeom prst="straightConnector1">
            <a:avLst/>
          </a:prstGeom>
          <a:ln w="571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44491006-DA0B-E4DE-B496-2CCCB59378E3}"/>
              </a:ext>
            </a:extLst>
          </p:cNvPr>
          <p:cNvCxnSpPr>
            <a:cxnSpLocks/>
            <a:endCxn id="22" idx="0"/>
          </p:cNvCxnSpPr>
          <p:nvPr/>
        </p:nvCxnSpPr>
        <p:spPr>
          <a:xfrm flipH="1">
            <a:off x="10063833" y="1457900"/>
            <a:ext cx="1639422" cy="67764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96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4" grpId="0" animBg="1"/>
      <p:bldP spid="25" grpId="0" animBg="1"/>
      <p:bldP spid="26" grpId="0" animBg="1"/>
      <p:bldP spid="27" grpId="0" animBg="1"/>
      <p:bldGraphic spid="28" grpId="0">
        <p:bldAsOne/>
      </p:bldGraphic>
      <p:bldGraphic spid="29" grpId="0">
        <p:bldAsOne/>
      </p:bldGraphic>
      <p:bldGraphic spid="35" grpId="0">
        <p:bldAsOne/>
      </p:bldGraphic>
      <p:bldP spid="36" grpId="0" animBg="1"/>
      <p:bldP spid="37" grpId="0" animBg="1"/>
      <p:bldP spid="38" grpId="0" animBg="1"/>
      <p:bldP spid="39" grpId="0" animBg="1"/>
      <p:bldP spid="44"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6C97EB-E1FD-6EDB-A94A-4A653DC8EF80}"/>
              </a:ext>
            </a:extLst>
          </p:cNvPr>
          <p:cNvSpPr/>
          <p:nvPr/>
        </p:nvSpPr>
        <p:spPr>
          <a:xfrm>
            <a:off x="76200" y="1657775"/>
            <a:ext cx="12039600" cy="4995362"/>
          </a:xfrm>
          <a:prstGeom prst="rect">
            <a:avLst/>
          </a:prstGeom>
          <a:solidFill>
            <a:schemeClr val="accent2">
              <a:lumMod val="60000"/>
              <a:lumOff val="40000"/>
              <a:alpha val="2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Comic Sans MS" panose="030F0702030302020204" pitchFamily="66" charset="0"/>
            </a:endParaRPr>
          </a:p>
          <a:p>
            <a:pPr algn="ctr"/>
            <a:endParaRPr lang="fr-FR" sz="2400" b="1" dirty="0">
              <a:latin typeface="Comic Sans MS" panose="030F0702030302020204" pitchFamily="66" charset="0"/>
            </a:endParaRPr>
          </a:p>
        </p:txBody>
      </p:sp>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4" name="ZoneTexte 3">
            <a:extLst>
              <a:ext uri="{FF2B5EF4-FFF2-40B4-BE49-F238E27FC236}">
                <a16:creationId xmlns:a16="http://schemas.microsoft.com/office/drawing/2014/main" id="{6E30F98D-BDC8-8E5D-A8E5-23A0255D9A67}"/>
              </a:ext>
            </a:extLst>
          </p:cNvPr>
          <p:cNvSpPr txBox="1"/>
          <p:nvPr/>
        </p:nvSpPr>
        <p:spPr>
          <a:xfrm>
            <a:off x="0" y="1057275"/>
            <a:ext cx="12192000" cy="461665"/>
          </a:xfrm>
          <a:prstGeom prst="rect">
            <a:avLst/>
          </a:prstGeom>
          <a:solidFill>
            <a:schemeClr val="bg1">
              <a:lumMod val="85000"/>
            </a:schemeClr>
          </a:solidFill>
        </p:spPr>
        <p:txBody>
          <a:bodyPr wrap="square" rtlCol="0">
            <a:spAutoFit/>
          </a:bodyPr>
          <a:lstStyle/>
          <a:p>
            <a:pPr algn="ctr"/>
            <a:r>
              <a:rPr lang="fr-FR" sz="2400" b="1" dirty="0">
                <a:latin typeface="Comic Sans MS" panose="030F0702030302020204" pitchFamily="66" charset="0"/>
              </a:rPr>
              <a:t>Modalité d’enseignement des SII en CPGE</a:t>
            </a:r>
            <a:endParaRPr lang="fr-FR" sz="3200" b="1" dirty="0">
              <a:latin typeface="Comic Sans MS" panose="030F0702030302020204" pitchFamily="66" charset="0"/>
            </a:endParaRPr>
          </a:p>
        </p:txBody>
      </p:sp>
      <p:sp>
        <p:nvSpPr>
          <p:cNvPr id="21" name="ZoneTexte 20">
            <a:extLst>
              <a:ext uri="{FF2B5EF4-FFF2-40B4-BE49-F238E27FC236}">
                <a16:creationId xmlns:a16="http://schemas.microsoft.com/office/drawing/2014/main" id="{1E451A84-BF49-1EC8-D10A-FAD07D9C848F}"/>
              </a:ext>
            </a:extLst>
          </p:cNvPr>
          <p:cNvSpPr txBox="1"/>
          <p:nvPr/>
        </p:nvSpPr>
        <p:spPr>
          <a:xfrm>
            <a:off x="277441" y="1745218"/>
            <a:ext cx="11460480" cy="461665"/>
          </a:xfrm>
          <a:prstGeom prst="rect">
            <a:avLst/>
          </a:prstGeom>
          <a:noFill/>
        </p:spPr>
        <p:txBody>
          <a:bodyPr wrap="square">
            <a:spAutoFit/>
          </a:bodyPr>
          <a:lstStyle/>
          <a:p>
            <a:pPr algn="ctr"/>
            <a:r>
              <a:rPr lang="fr-FR" sz="2400" b="1" dirty="0">
                <a:latin typeface="Comic Sans MS" panose="030F0702030302020204" pitchFamily="66" charset="0"/>
              </a:rPr>
              <a:t>CPGE SCIENTIFIQUE</a:t>
            </a:r>
          </a:p>
        </p:txBody>
      </p:sp>
      <p:sp>
        <p:nvSpPr>
          <p:cNvPr id="34" name="Rectangle : coins arrondis 33">
            <a:extLst>
              <a:ext uri="{FF2B5EF4-FFF2-40B4-BE49-F238E27FC236}">
                <a16:creationId xmlns:a16="http://schemas.microsoft.com/office/drawing/2014/main" id="{765885CC-8BAD-C85F-D458-C4FB70648B21}"/>
              </a:ext>
            </a:extLst>
          </p:cNvPr>
          <p:cNvSpPr/>
          <p:nvPr/>
        </p:nvSpPr>
        <p:spPr>
          <a:xfrm>
            <a:off x="187296" y="2340257"/>
            <a:ext cx="11817408" cy="509060"/>
          </a:xfrm>
          <a:prstGeom prst="roundRect">
            <a:avLst/>
          </a:prstGeom>
          <a:solidFill>
            <a:srgbClr val="C0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Comic Sans MS" panose="030F0702030302020204" pitchFamily="66" charset="0"/>
              </a:rPr>
              <a:t>Cours en amphi à 48 étudiants</a:t>
            </a:r>
          </a:p>
        </p:txBody>
      </p:sp>
      <p:pic>
        <p:nvPicPr>
          <p:cNvPr id="5" name="Image 4">
            <a:extLst>
              <a:ext uri="{FF2B5EF4-FFF2-40B4-BE49-F238E27FC236}">
                <a16:creationId xmlns:a16="http://schemas.microsoft.com/office/drawing/2014/main" id="{3243AB87-E735-989F-1123-4E82B1FA94DF}"/>
              </a:ext>
            </a:extLst>
          </p:cNvPr>
          <p:cNvPicPr>
            <a:picLocks noChangeAspect="1"/>
          </p:cNvPicPr>
          <p:nvPr/>
        </p:nvPicPr>
        <p:blipFill rotWithShape="1">
          <a:blip r:embed="rId5">
            <a:extLst>
              <a:ext uri="{28A0092B-C50C-407E-A947-70E740481C1C}">
                <a14:useLocalDpi xmlns:a14="http://schemas.microsoft.com/office/drawing/2010/main" val="0"/>
              </a:ext>
            </a:extLst>
          </a:blip>
          <a:srcRect t="27000" r="1643"/>
          <a:stretch/>
        </p:blipFill>
        <p:spPr>
          <a:xfrm>
            <a:off x="2756808" y="3075024"/>
            <a:ext cx="6011636" cy="3346347"/>
          </a:xfrm>
          <a:prstGeom prst="rect">
            <a:avLst/>
          </a:prstGeom>
        </p:spPr>
      </p:pic>
    </p:spTree>
    <p:extLst>
      <p:ext uri="{BB962C8B-B14F-4D97-AF65-F5344CB8AC3E}">
        <p14:creationId xmlns:p14="http://schemas.microsoft.com/office/powerpoint/2010/main" val="202670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6C97EB-E1FD-6EDB-A94A-4A653DC8EF80}"/>
              </a:ext>
            </a:extLst>
          </p:cNvPr>
          <p:cNvSpPr/>
          <p:nvPr/>
        </p:nvSpPr>
        <p:spPr>
          <a:xfrm>
            <a:off x="76200" y="1657775"/>
            <a:ext cx="12039600" cy="4995362"/>
          </a:xfrm>
          <a:prstGeom prst="rect">
            <a:avLst/>
          </a:prstGeom>
          <a:solidFill>
            <a:schemeClr val="accent2">
              <a:lumMod val="60000"/>
              <a:lumOff val="40000"/>
              <a:alpha val="2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Comic Sans MS" panose="030F0702030302020204" pitchFamily="66" charset="0"/>
            </a:endParaRPr>
          </a:p>
          <a:p>
            <a:pPr algn="ctr"/>
            <a:endParaRPr lang="fr-FR" sz="2400" b="1" dirty="0">
              <a:latin typeface="Comic Sans MS" panose="030F0702030302020204" pitchFamily="66" charset="0"/>
            </a:endParaRPr>
          </a:p>
        </p:txBody>
      </p:sp>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21" name="ZoneTexte 20">
            <a:extLst>
              <a:ext uri="{FF2B5EF4-FFF2-40B4-BE49-F238E27FC236}">
                <a16:creationId xmlns:a16="http://schemas.microsoft.com/office/drawing/2014/main" id="{1E451A84-BF49-1EC8-D10A-FAD07D9C848F}"/>
              </a:ext>
            </a:extLst>
          </p:cNvPr>
          <p:cNvSpPr txBox="1"/>
          <p:nvPr/>
        </p:nvSpPr>
        <p:spPr>
          <a:xfrm>
            <a:off x="277441" y="1745218"/>
            <a:ext cx="11460480" cy="461665"/>
          </a:xfrm>
          <a:prstGeom prst="rect">
            <a:avLst/>
          </a:prstGeom>
          <a:noFill/>
        </p:spPr>
        <p:txBody>
          <a:bodyPr wrap="square">
            <a:spAutoFit/>
          </a:bodyPr>
          <a:lstStyle/>
          <a:p>
            <a:pPr algn="ctr"/>
            <a:r>
              <a:rPr lang="fr-FR" sz="2400" b="1" dirty="0">
                <a:latin typeface="Comic Sans MS" panose="030F0702030302020204" pitchFamily="66" charset="0"/>
              </a:rPr>
              <a:t>CPGE SCIENTIFIQUE</a:t>
            </a:r>
          </a:p>
        </p:txBody>
      </p:sp>
      <p:sp>
        <p:nvSpPr>
          <p:cNvPr id="34" name="Rectangle : coins arrondis 33">
            <a:extLst>
              <a:ext uri="{FF2B5EF4-FFF2-40B4-BE49-F238E27FC236}">
                <a16:creationId xmlns:a16="http://schemas.microsoft.com/office/drawing/2014/main" id="{765885CC-8BAD-C85F-D458-C4FB70648B21}"/>
              </a:ext>
            </a:extLst>
          </p:cNvPr>
          <p:cNvSpPr/>
          <p:nvPr/>
        </p:nvSpPr>
        <p:spPr>
          <a:xfrm>
            <a:off x="187296" y="2340257"/>
            <a:ext cx="11817408" cy="509060"/>
          </a:xfrm>
          <a:prstGeom prst="roundRect">
            <a:avLst/>
          </a:prstGeom>
          <a:solidFill>
            <a:srgbClr val="C0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Comic Sans MS" panose="030F0702030302020204" pitchFamily="66" charset="0"/>
              </a:rPr>
              <a:t>Cours en amphi à 48 étudiants</a:t>
            </a:r>
          </a:p>
        </p:txBody>
      </p:sp>
      <p:sp>
        <p:nvSpPr>
          <p:cNvPr id="35" name="Rectangle : coins arrondis 34">
            <a:extLst>
              <a:ext uri="{FF2B5EF4-FFF2-40B4-BE49-F238E27FC236}">
                <a16:creationId xmlns:a16="http://schemas.microsoft.com/office/drawing/2014/main" id="{026CC4C2-DDE9-9E94-8AE2-9EC153002E7E}"/>
              </a:ext>
            </a:extLst>
          </p:cNvPr>
          <p:cNvSpPr/>
          <p:nvPr/>
        </p:nvSpPr>
        <p:spPr>
          <a:xfrm>
            <a:off x="187296" y="2942074"/>
            <a:ext cx="5848350" cy="509060"/>
          </a:xfrm>
          <a:prstGeom prst="roundRect">
            <a:avLst/>
          </a:prstGeom>
          <a:solidFill>
            <a:srgbClr val="0070C0">
              <a:alpha val="3019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Comic Sans MS" panose="030F0702030302020204" pitchFamily="66" charset="0"/>
              </a:rPr>
              <a:t>TD en salle à 24 étudiants</a:t>
            </a:r>
          </a:p>
        </p:txBody>
      </p:sp>
      <p:sp>
        <p:nvSpPr>
          <p:cNvPr id="36" name="Rectangle : coins arrondis 35">
            <a:extLst>
              <a:ext uri="{FF2B5EF4-FFF2-40B4-BE49-F238E27FC236}">
                <a16:creationId xmlns:a16="http://schemas.microsoft.com/office/drawing/2014/main" id="{2463EED5-7030-CB14-2B53-E3DE5B64C42F}"/>
              </a:ext>
            </a:extLst>
          </p:cNvPr>
          <p:cNvSpPr/>
          <p:nvPr/>
        </p:nvSpPr>
        <p:spPr>
          <a:xfrm>
            <a:off x="6121371" y="2942074"/>
            <a:ext cx="5915025" cy="509060"/>
          </a:xfrm>
          <a:prstGeom prst="roundRect">
            <a:avLst/>
          </a:prstGeom>
          <a:solidFill>
            <a:srgbClr val="0070C0">
              <a:alpha val="3019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Comic Sans MS" panose="030F0702030302020204" pitchFamily="66" charset="0"/>
              </a:rPr>
              <a:t>TD en salle à 24 étudiants</a:t>
            </a:r>
          </a:p>
        </p:txBody>
      </p:sp>
      <p:pic>
        <p:nvPicPr>
          <p:cNvPr id="5" name="Image 4">
            <a:extLst>
              <a:ext uri="{FF2B5EF4-FFF2-40B4-BE49-F238E27FC236}">
                <a16:creationId xmlns:a16="http://schemas.microsoft.com/office/drawing/2014/main" id="{F798AA32-5241-678D-6EA1-00FE2ED621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729" y="3602172"/>
            <a:ext cx="3876743" cy="2899926"/>
          </a:xfrm>
          <a:prstGeom prst="rect">
            <a:avLst/>
          </a:prstGeom>
        </p:spPr>
      </p:pic>
      <p:pic>
        <p:nvPicPr>
          <p:cNvPr id="7" name="Image 6">
            <a:extLst>
              <a:ext uri="{FF2B5EF4-FFF2-40B4-BE49-F238E27FC236}">
                <a16:creationId xmlns:a16="http://schemas.microsoft.com/office/drawing/2014/main" id="{B2E004F2-5DC3-DE9B-D20F-063AA415E0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1856" y="3602172"/>
            <a:ext cx="3991958" cy="2986110"/>
          </a:xfrm>
          <a:prstGeom prst="rect">
            <a:avLst/>
          </a:prstGeom>
        </p:spPr>
      </p:pic>
      <p:sp>
        <p:nvSpPr>
          <p:cNvPr id="59" name="ZoneTexte 58">
            <a:extLst>
              <a:ext uri="{FF2B5EF4-FFF2-40B4-BE49-F238E27FC236}">
                <a16:creationId xmlns:a16="http://schemas.microsoft.com/office/drawing/2014/main" id="{A2DCD601-4776-188A-2EC0-E3993DF8653A}"/>
              </a:ext>
            </a:extLst>
          </p:cNvPr>
          <p:cNvSpPr txBox="1"/>
          <p:nvPr/>
        </p:nvSpPr>
        <p:spPr>
          <a:xfrm>
            <a:off x="0" y="1057275"/>
            <a:ext cx="12192000" cy="461665"/>
          </a:xfrm>
          <a:prstGeom prst="rect">
            <a:avLst/>
          </a:prstGeom>
          <a:solidFill>
            <a:schemeClr val="bg1">
              <a:lumMod val="85000"/>
            </a:schemeClr>
          </a:solidFill>
        </p:spPr>
        <p:txBody>
          <a:bodyPr wrap="square" rtlCol="0">
            <a:spAutoFit/>
          </a:bodyPr>
          <a:lstStyle/>
          <a:p>
            <a:pPr algn="ctr"/>
            <a:r>
              <a:rPr lang="fr-FR" sz="2400" b="1" dirty="0">
                <a:latin typeface="Comic Sans MS" panose="030F0702030302020204" pitchFamily="66" charset="0"/>
              </a:rPr>
              <a:t>Modalité d’enseignement des SII en CPGE</a:t>
            </a:r>
            <a:endParaRPr lang="fr-FR" sz="3200" b="1" dirty="0">
              <a:latin typeface="Comic Sans MS" panose="030F0702030302020204" pitchFamily="66" charset="0"/>
            </a:endParaRPr>
          </a:p>
        </p:txBody>
      </p:sp>
    </p:spTree>
    <p:extLst>
      <p:ext uri="{BB962C8B-B14F-4D97-AF65-F5344CB8AC3E}">
        <p14:creationId xmlns:p14="http://schemas.microsoft.com/office/powerpoint/2010/main" val="313181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6C97EB-E1FD-6EDB-A94A-4A653DC8EF80}"/>
              </a:ext>
            </a:extLst>
          </p:cNvPr>
          <p:cNvSpPr/>
          <p:nvPr/>
        </p:nvSpPr>
        <p:spPr>
          <a:xfrm>
            <a:off x="101571" y="1605315"/>
            <a:ext cx="12039600" cy="4995362"/>
          </a:xfrm>
          <a:prstGeom prst="rect">
            <a:avLst/>
          </a:prstGeom>
          <a:solidFill>
            <a:schemeClr val="accent2">
              <a:lumMod val="60000"/>
              <a:lumOff val="40000"/>
              <a:alpha val="2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Comic Sans MS" panose="030F0702030302020204" pitchFamily="66" charset="0"/>
            </a:endParaRPr>
          </a:p>
          <a:p>
            <a:pPr algn="ctr"/>
            <a:endParaRPr lang="fr-FR" sz="2400" b="1" dirty="0">
              <a:latin typeface="Comic Sans MS" panose="030F0702030302020204" pitchFamily="66" charset="0"/>
            </a:endParaRPr>
          </a:p>
        </p:txBody>
      </p:sp>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21" name="ZoneTexte 20">
            <a:extLst>
              <a:ext uri="{FF2B5EF4-FFF2-40B4-BE49-F238E27FC236}">
                <a16:creationId xmlns:a16="http://schemas.microsoft.com/office/drawing/2014/main" id="{1E451A84-BF49-1EC8-D10A-FAD07D9C848F}"/>
              </a:ext>
            </a:extLst>
          </p:cNvPr>
          <p:cNvSpPr txBox="1"/>
          <p:nvPr/>
        </p:nvSpPr>
        <p:spPr>
          <a:xfrm>
            <a:off x="277441" y="1745218"/>
            <a:ext cx="11460480" cy="461665"/>
          </a:xfrm>
          <a:prstGeom prst="rect">
            <a:avLst/>
          </a:prstGeom>
          <a:noFill/>
        </p:spPr>
        <p:txBody>
          <a:bodyPr wrap="square">
            <a:spAutoFit/>
          </a:bodyPr>
          <a:lstStyle/>
          <a:p>
            <a:pPr algn="ctr"/>
            <a:r>
              <a:rPr lang="fr-FR" sz="2400" b="1" dirty="0">
                <a:latin typeface="Comic Sans MS" panose="030F0702030302020204" pitchFamily="66" charset="0"/>
              </a:rPr>
              <a:t>CPGE SCIENTIFIQUE</a:t>
            </a:r>
          </a:p>
        </p:txBody>
      </p:sp>
      <p:sp>
        <p:nvSpPr>
          <p:cNvPr id="34" name="Rectangle : coins arrondis 33">
            <a:extLst>
              <a:ext uri="{FF2B5EF4-FFF2-40B4-BE49-F238E27FC236}">
                <a16:creationId xmlns:a16="http://schemas.microsoft.com/office/drawing/2014/main" id="{765885CC-8BAD-C85F-D458-C4FB70648B21}"/>
              </a:ext>
            </a:extLst>
          </p:cNvPr>
          <p:cNvSpPr/>
          <p:nvPr/>
        </p:nvSpPr>
        <p:spPr>
          <a:xfrm>
            <a:off x="187296" y="2340257"/>
            <a:ext cx="11817408" cy="509060"/>
          </a:xfrm>
          <a:prstGeom prst="roundRect">
            <a:avLst/>
          </a:prstGeom>
          <a:solidFill>
            <a:srgbClr val="C0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Comic Sans MS" panose="030F0702030302020204" pitchFamily="66" charset="0"/>
              </a:rPr>
              <a:t>Cours en amphi à 48 étudiants</a:t>
            </a:r>
          </a:p>
        </p:txBody>
      </p:sp>
      <p:sp>
        <p:nvSpPr>
          <p:cNvPr id="35" name="Rectangle : coins arrondis 34">
            <a:extLst>
              <a:ext uri="{FF2B5EF4-FFF2-40B4-BE49-F238E27FC236}">
                <a16:creationId xmlns:a16="http://schemas.microsoft.com/office/drawing/2014/main" id="{026CC4C2-DDE9-9E94-8AE2-9EC153002E7E}"/>
              </a:ext>
            </a:extLst>
          </p:cNvPr>
          <p:cNvSpPr/>
          <p:nvPr/>
        </p:nvSpPr>
        <p:spPr>
          <a:xfrm>
            <a:off x="187296" y="2942074"/>
            <a:ext cx="5848350" cy="509060"/>
          </a:xfrm>
          <a:prstGeom prst="roundRect">
            <a:avLst/>
          </a:prstGeom>
          <a:solidFill>
            <a:srgbClr val="0070C0">
              <a:alpha val="3019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Comic Sans MS" panose="030F0702030302020204" pitchFamily="66" charset="0"/>
              </a:rPr>
              <a:t>TD en salle à 24 étudiants</a:t>
            </a:r>
          </a:p>
        </p:txBody>
      </p:sp>
      <p:sp>
        <p:nvSpPr>
          <p:cNvPr id="36" name="Rectangle : coins arrondis 35">
            <a:extLst>
              <a:ext uri="{FF2B5EF4-FFF2-40B4-BE49-F238E27FC236}">
                <a16:creationId xmlns:a16="http://schemas.microsoft.com/office/drawing/2014/main" id="{2463EED5-7030-CB14-2B53-E3DE5B64C42F}"/>
              </a:ext>
            </a:extLst>
          </p:cNvPr>
          <p:cNvSpPr/>
          <p:nvPr/>
        </p:nvSpPr>
        <p:spPr>
          <a:xfrm>
            <a:off x="6121371" y="2942074"/>
            <a:ext cx="5915025" cy="509060"/>
          </a:xfrm>
          <a:prstGeom prst="roundRect">
            <a:avLst/>
          </a:prstGeom>
          <a:solidFill>
            <a:srgbClr val="0070C0">
              <a:alpha val="3019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Comic Sans MS" panose="030F0702030302020204" pitchFamily="66" charset="0"/>
              </a:rPr>
              <a:t>TD en salle à 24 étudiants</a:t>
            </a:r>
          </a:p>
        </p:txBody>
      </p:sp>
      <p:sp>
        <p:nvSpPr>
          <p:cNvPr id="37" name="Rectangle : coins arrondis 36">
            <a:extLst>
              <a:ext uri="{FF2B5EF4-FFF2-40B4-BE49-F238E27FC236}">
                <a16:creationId xmlns:a16="http://schemas.microsoft.com/office/drawing/2014/main" id="{4E20EDFD-3B39-9C14-461D-D08C25066A62}"/>
              </a:ext>
            </a:extLst>
          </p:cNvPr>
          <p:cNvSpPr/>
          <p:nvPr/>
        </p:nvSpPr>
        <p:spPr>
          <a:xfrm>
            <a:off x="187296" y="3593936"/>
            <a:ext cx="3924300" cy="509060"/>
          </a:xfrm>
          <a:prstGeom prst="roundRect">
            <a:avLst/>
          </a:prstGeom>
          <a:solidFill>
            <a:schemeClr val="accent6">
              <a:lumMod val="75000"/>
              <a:alpha val="30196"/>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6">
                    <a:lumMod val="75000"/>
                  </a:schemeClr>
                </a:solidFill>
                <a:latin typeface="Comic Sans MS" panose="030F0702030302020204" pitchFamily="66" charset="0"/>
              </a:rPr>
              <a:t>TP en labo à 18 étudiants</a:t>
            </a:r>
          </a:p>
        </p:txBody>
      </p:sp>
      <p:sp>
        <p:nvSpPr>
          <p:cNvPr id="38" name="Rectangle : coins arrondis 37">
            <a:extLst>
              <a:ext uri="{FF2B5EF4-FFF2-40B4-BE49-F238E27FC236}">
                <a16:creationId xmlns:a16="http://schemas.microsoft.com/office/drawing/2014/main" id="{6F64A44B-FB34-D33B-3B6D-98702DF1BF91}"/>
              </a:ext>
            </a:extLst>
          </p:cNvPr>
          <p:cNvSpPr/>
          <p:nvPr/>
        </p:nvSpPr>
        <p:spPr>
          <a:xfrm>
            <a:off x="4159221" y="3593936"/>
            <a:ext cx="3924300" cy="509060"/>
          </a:xfrm>
          <a:prstGeom prst="roundRect">
            <a:avLst/>
          </a:prstGeom>
          <a:solidFill>
            <a:schemeClr val="accent6">
              <a:lumMod val="75000"/>
              <a:alpha val="30196"/>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6">
                    <a:lumMod val="75000"/>
                  </a:schemeClr>
                </a:solidFill>
                <a:latin typeface="Comic Sans MS" panose="030F0702030302020204" pitchFamily="66" charset="0"/>
              </a:rPr>
              <a:t>TP en labo à 18 étudiants</a:t>
            </a:r>
          </a:p>
        </p:txBody>
      </p:sp>
      <p:sp>
        <p:nvSpPr>
          <p:cNvPr id="39" name="Rectangle : coins arrondis 38">
            <a:extLst>
              <a:ext uri="{FF2B5EF4-FFF2-40B4-BE49-F238E27FC236}">
                <a16:creationId xmlns:a16="http://schemas.microsoft.com/office/drawing/2014/main" id="{2558BFF2-4095-1A18-1109-2191AAC48DBB}"/>
              </a:ext>
            </a:extLst>
          </p:cNvPr>
          <p:cNvSpPr/>
          <p:nvPr/>
        </p:nvSpPr>
        <p:spPr>
          <a:xfrm>
            <a:off x="8112096" y="3593936"/>
            <a:ext cx="3924300" cy="509060"/>
          </a:xfrm>
          <a:prstGeom prst="roundRect">
            <a:avLst/>
          </a:prstGeom>
          <a:solidFill>
            <a:schemeClr val="accent6">
              <a:lumMod val="75000"/>
              <a:alpha val="30196"/>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6">
                    <a:lumMod val="75000"/>
                  </a:schemeClr>
                </a:solidFill>
                <a:latin typeface="Comic Sans MS" panose="030F0702030302020204" pitchFamily="66" charset="0"/>
              </a:rPr>
              <a:t>TP en labo à 18 étudiants</a:t>
            </a:r>
          </a:p>
        </p:txBody>
      </p:sp>
      <p:pic>
        <p:nvPicPr>
          <p:cNvPr id="5" name="Image 4">
            <a:extLst>
              <a:ext uri="{FF2B5EF4-FFF2-40B4-BE49-F238E27FC236}">
                <a16:creationId xmlns:a16="http://schemas.microsoft.com/office/drawing/2014/main" id="{68F0DF8D-43AE-1BC4-81BD-251BB6C8B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446" y="4216016"/>
            <a:ext cx="3810000" cy="2324100"/>
          </a:xfrm>
          <a:prstGeom prst="rect">
            <a:avLst/>
          </a:prstGeom>
        </p:spPr>
      </p:pic>
      <p:pic>
        <p:nvPicPr>
          <p:cNvPr id="7" name="Image 6">
            <a:extLst>
              <a:ext uri="{FF2B5EF4-FFF2-40B4-BE49-F238E27FC236}">
                <a16:creationId xmlns:a16="http://schemas.microsoft.com/office/drawing/2014/main" id="{F1BFED8E-3B26-82CC-040F-CB2F9B8FBAD7}"/>
              </a:ext>
            </a:extLst>
          </p:cNvPr>
          <p:cNvPicPr>
            <a:picLocks noChangeAspect="1"/>
          </p:cNvPicPr>
          <p:nvPr/>
        </p:nvPicPr>
        <p:blipFill rotWithShape="1">
          <a:blip r:embed="rId6">
            <a:extLst>
              <a:ext uri="{28A0092B-C50C-407E-A947-70E740481C1C}">
                <a14:useLocalDpi xmlns:a14="http://schemas.microsoft.com/office/drawing/2010/main" val="0"/>
              </a:ext>
            </a:extLst>
          </a:blip>
          <a:srcRect l="9996" r="19135"/>
          <a:stretch/>
        </p:blipFill>
        <p:spPr>
          <a:xfrm>
            <a:off x="4213256" y="4234026"/>
            <a:ext cx="3924300" cy="2324800"/>
          </a:xfrm>
          <a:prstGeom prst="rect">
            <a:avLst/>
          </a:prstGeom>
        </p:spPr>
      </p:pic>
      <p:pic>
        <p:nvPicPr>
          <p:cNvPr id="60" name="Image 59">
            <a:extLst>
              <a:ext uri="{FF2B5EF4-FFF2-40B4-BE49-F238E27FC236}">
                <a16:creationId xmlns:a16="http://schemas.microsoft.com/office/drawing/2014/main" id="{ABB9A64D-E35F-8508-F883-90199FD06D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5264" y="4191697"/>
            <a:ext cx="3257964" cy="2381934"/>
          </a:xfrm>
          <a:prstGeom prst="rect">
            <a:avLst/>
          </a:prstGeom>
        </p:spPr>
      </p:pic>
      <p:sp>
        <p:nvSpPr>
          <p:cNvPr id="61" name="ZoneTexte 60">
            <a:extLst>
              <a:ext uri="{FF2B5EF4-FFF2-40B4-BE49-F238E27FC236}">
                <a16:creationId xmlns:a16="http://schemas.microsoft.com/office/drawing/2014/main" id="{7D5AA733-3B0E-B9E8-A740-14917EB7450C}"/>
              </a:ext>
            </a:extLst>
          </p:cNvPr>
          <p:cNvSpPr txBox="1"/>
          <p:nvPr/>
        </p:nvSpPr>
        <p:spPr>
          <a:xfrm>
            <a:off x="0" y="1057275"/>
            <a:ext cx="12192000" cy="461665"/>
          </a:xfrm>
          <a:prstGeom prst="rect">
            <a:avLst/>
          </a:prstGeom>
          <a:solidFill>
            <a:schemeClr val="bg1">
              <a:lumMod val="85000"/>
            </a:schemeClr>
          </a:solidFill>
        </p:spPr>
        <p:txBody>
          <a:bodyPr wrap="square" rtlCol="0">
            <a:spAutoFit/>
          </a:bodyPr>
          <a:lstStyle/>
          <a:p>
            <a:pPr algn="ctr"/>
            <a:r>
              <a:rPr lang="fr-FR" sz="2400" b="1" dirty="0">
                <a:latin typeface="Comic Sans MS" panose="030F0702030302020204" pitchFamily="66" charset="0"/>
              </a:rPr>
              <a:t>Modalité d’enseignement des SII en CPGE</a:t>
            </a:r>
            <a:endParaRPr lang="fr-FR" sz="3200" b="1" dirty="0">
              <a:latin typeface="Comic Sans MS" panose="030F0702030302020204" pitchFamily="66" charset="0"/>
            </a:endParaRPr>
          </a:p>
        </p:txBody>
      </p:sp>
    </p:spTree>
    <p:extLst>
      <p:ext uri="{BB962C8B-B14F-4D97-AF65-F5344CB8AC3E}">
        <p14:creationId xmlns:p14="http://schemas.microsoft.com/office/powerpoint/2010/main" val="215237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6C97EB-E1FD-6EDB-A94A-4A653DC8EF80}"/>
              </a:ext>
            </a:extLst>
          </p:cNvPr>
          <p:cNvSpPr/>
          <p:nvPr/>
        </p:nvSpPr>
        <p:spPr>
          <a:xfrm>
            <a:off x="101571" y="1605315"/>
            <a:ext cx="12039600" cy="4995362"/>
          </a:xfrm>
          <a:prstGeom prst="rect">
            <a:avLst/>
          </a:prstGeom>
          <a:solidFill>
            <a:schemeClr val="accent2">
              <a:lumMod val="60000"/>
              <a:lumOff val="40000"/>
              <a:alpha val="2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Comic Sans MS" panose="030F0702030302020204" pitchFamily="66" charset="0"/>
            </a:endParaRPr>
          </a:p>
          <a:p>
            <a:pPr algn="ctr"/>
            <a:endParaRPr lang="fr-FR" sz="2400" b="1" dirty="0">
              <a:latin typeface="Comic Sans MS" panose="030F0702030302020204" pitchFamily="66" charset="0"/>
            </a:endParaRPr>
          </a:p>
        </p:txBody>
      </p:sp>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21" name="ZoneTexte 20">
            <a:extLst>
              <a:ext uri="{FF2B5EF4-FFF2-40B4-BE49-F238E27FC236}">
                <a16:creationId xmlns:a16="http://schemas.microsoft.com/office/drawing/2014/main" id="{1E451A84-BF49-1EC8-D10A-FAD07D9C848F}"/>
              </a:ext>
            </a:extLst>
          </p:cNvPr>
          <p:cNvSpPr txBox="1"/>
          <p:nvPr/>
        </p:nvSpPr>
        <p:spPr>
          <a:xfrm>
            <a:off x="277441" y="1745218"/>
            <a:ext cx="11460480" cy="461665"/>
          </a:xfrm>
          <a:prstGeom prst="rect">
            <a:avLst/>
          </a:prstGeom>
          <a:noFill/>
        </p:spPr>
        <p:txBody>
          <a:bodyPr wrap="square">
            <a:spAutoFit/>
          </a:bodyPr>
          <a:lstStyle/>
          <a:p>
            <a:pPr algn="ctr"/>
            <a:r>
              <a:rPr lang="fr-FR" sz="2400" b="1" dirty="0">
                <a:latin typeface="Comic Sans MS" panose="030F0702030302020204" pitchFamily="66" charset="0"/>
              </a:rPr>
              <a:t>CPGE SCIENTIFIQUE</a:t>
            </a:r>
          </a:p>
        </p:txBody>
      </p:sp>
      <p:sp>
        <p:nvSpPr>
          <p:cNvPr id="34" name="Rectangle : coins arrondis 33">
            <a:extLst>
              <a:ext uri="{FF2B5EF4-FFF2-40B4-BE49-F238E27FC236}">
                <a16:creationId xmlns:a16="http://schemas.microsoft.com/office/drawing/2014/main" id="{765885CC-8BAD-C85F-D458-C4FB70648B21}"/>
              </a:ext>
            </a:extLst>
          </p:cNvPr>
          <p:cNvSpPr/>
          <p:nvPr/>
        </p:nvSpPr>
        <p:spPr>
          <a:xfrm>
            <a:off x="187296" y="2340257"/>
            <a:ext cx="11817408" cy="509060"/>
          </a:xfrm>
          <a:prstGeom prst="roundRect">
            <a:avLst/>
          </a:prstGeom>
          <a:solidFill>
            <a:srgbClr val="C0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Comic Sans MS" panose="030F0702030302020204" pitchFamily="66" charset="0"/>
              </a:rPr>
              <a:t>Cours en amphi à 48 étudiants</a:t>
            </a:r>
          </a:p>
        </p:txBody>
      </p:sp>
      <p:sp>
        <p:nvSpPr>
          <p:cNvPr id="35" name="Rectangle : coins arrondis 34">
            <a:extLst>
              <a:ext uri="{FF2B5EF4-FFF2-40B4-BE49-F238E27FC236}">
                <a16:creationId xmlns:a16="http://schemas.microsoft.com/office/drawing/2014/main" id="{026CC4C2-DDE9-9E94-8AE2-9EC153002E7E}"/>
              </a:ext>
            </a:extLst>
          </p:cNvPr>
          <p:cNvSpPr/>
          <p:nvPr/>
        </p:nvSpPr>
        <p:spPr>
          <a:xfrm>
            <a:off x="187296" y="2942074"/>
            <a:ext cx="5848350" cy="509060"/>
          </a:xfrm>
          <a:prstGeom prst="roundRect">
            <a:avLst/>
          </a:prstGeom>
          <a:solidFill>
            <a:srgbClr val="0070C0">
              <a:alpha val="3019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Comic Sans MS" panose="030F0702030302020204" pitchFamily="66" charset="0"/>
              </a:rPr>
              <a:t>TD en salle à 24 étudiants</a:t>
            </a:r>
          </a:p>
        </p:txBody>
      </p:sp>
      <p:sp>
        <p:nvSpPr>
          <p:cNvPr id="36" name="Rectangle : coins arrondis 35">
            <a:extLst>
              <a:ext uri="{FF2B5EF4-FFF2-40B4-BE49-F238E27FC236}">
                <a16:creationId xmlns:a16="http://schemas.microsoft.com/office/drawing/2014/main" id="{2463EED5-7030-CB14-2B53-E3DE5B64C42F}"/>
              </a:ext>
            </a:extLst>
          </p:cNvPr>
          <p:cNvSpPr/>
          <p:nvPr/>
        </p:nvSpPr>
        <p:spPr>
          <a:xfrm>
            <a:off x="6121371" y="2942074"/>
            <a:ext cx="5915025" cy="509060"/>
          </a:xfrm>
          <a:prstGeom prst="roundRect">
            <a:avLst/>
          </a:prstGeom>
          <a:solidFill>
            <a:srgbClr val="0070C0">
              <a:alpha val="3019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Comic Sans MS" panose="030F0702030302020204" pitchFamily="66" charset="0"/>
              </a:rPr>
              <a:t>TD en salle à 24 étudiants</a:t>
            </a:r>
          </a:p>
        </p:txBody>
      </p:sp>
      <p:sp>
        <p:nvSpPr>
          <p:cNvPr id="37" name="Rectangle : coins arrondis 36">
            <a:extLst>
              <a:ext uri="{FF2B5EF4-FFF2-40B4-BE49-F238E27FC236}">
                <a16:creationId xmlns:a16="http://schemas.microsoft.com/office/drawing/2014/main" id="{4E20EDFD-3B39-9C14-461D-D08C25066A62}"/>
              </a:ext>
            </a:extLst>
          </p:cNvPr>
          <p:cNvSpPr/>
          <p:nvPr/>
        </p:nvSpPr>
        <p:spPr>
          <a:xfrm>
            <a:off x="187296" y="3593936"/>
            <a:ext cx="3924300" cy="509060"/>
          </a:xfrm>
          <a:prstGeom prst="roundRect">
            <a:avLst/>
          </a:prstGeom>
          <a:solidFill>
            <a:schemeClr val="accent6">
              <a:lumMod val="75000"/>
              <a:alpha val="30196"/>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6">
                    <a:lumMod val="75000"/>
                  </a:schemeClr>
                </a:solidFill>
                <a:latin typeface="Comic Sans MS" panose="030F0702030302020204" pitchFamily="66" charset="0"/>
              </a:rPr>
              <a:t>TP en labo à 18 étudiants</a:t>
            </a:r>
          </a:p>
        </p:txBody>
      </p:sp>
      <p:sp>
        <p:nvSpPr>
          <p:cNvPr id="38" name="Rectangle : coins arrondis 37">
            <a:extLst>
              <a:ext uri="{FF2B5EF4-FFF2-40B4-BE49-F238E27FC236}">
                <a16:creationId xmlns:a16="http://schemas.microsoft.com/office/drawing/2014/main" id="{6F64A44B-FB34-D33B-3B6D-98702DF1BF91}"/>
              </a:ext>
            </a:extLst>
          </p:cNvPr>
          <p:cNvSpPr/>
          <p:nvPr/>
        </p:nvSpPr>
        <p:spPr>
          <a:xfrm>
            <a:off x="4159221" y="3593936"/>
            <a:ext cx="3924300" cy="509060"/>
          </a:xfrm>
          <a:prstGeom prst="roundRect">
            <a:avLst/>
          </a:prstGeom>
          <a:solidFill>
            <a:schemeClr val="accent6">
              <a:lumMod val="75000"/>
              <a:alpha val="30196"/>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6">
                    <a:lumMod val="75000"/>
                  </a:schemeClr>
                </a:solidFill>
                <a:latin typeface="Comic Sans MS" panose="030F0702030302020204" pitchFamily="66" charset="0"/>
              </a:rPr>
              <a:t>TP en labo à 18 étudiants</a:t>
            </a:r>
          </a:p>
        </p:txBody>
      </p:sp>
      <p:sp>
        <p:nvSpPr>
          <p:cNvPr id="39" name="Rectangle : coins arrondis 38">
            <a:extLst>
              <a:ext uri="{FF2B5EF4-FFF2-40B4-BE49-F238E27FC236}">
                <a16:creationId xmlns:a16="http://schemas.microsoft.com/office/drawing/2014/main" id="{2558BFF2-4095-1A18-1109-2191AAC48DBB}"/>
              </a:ext>
            </a:extLst>
          </p:cNvPr>
          <p:cNvSpPr/>
          <p:nvPr/>
        </p:nvSpPr>
        <p:spPr>
          <a:xfrm>
            <a:off x="8112096" y="3593936"/>
            <a:ext cx="3924300" cy="509060"/>
          </a:xfrm>
          <a:prstGeom prst="roundRect">
            <a:avLst/>
          </a:prstGeom>
          <a:solidFill>
            <a:schemeClr val="accent6">
              <a:lumMod val="75000"/>
              <a:alpha val="30196"/>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6">
                    <a:lumMod val="75000"/>
                  </a:schemeClr>
                </a:solidFill>
                <a:latin typeface="Comic Sans MS" panose="030F0702030302020204" pitchFamily="66" charset="0"/>
              </a:rPr>
              <a:t>TP en labo à 18 étudiants</a:t>
            </a:r>
          </a:p>
        </p:txBody>
      </p:sp>
      <p:pic>
        <p:nvPicPr>
          <p:cNvPr id="9" name="Image 8">
            <a:extLst>
              <a:ext uri="{FF2B5EF4-FFF2-40B4-BE49-F238E27FC236}">
                <a16:creationId xmlns:a16="http://schemas.microsoft.com/office/drawing/2014/main" id="{D3A0DCF5-9399-36A9-A4C0-A8A44CB24B94}"/>
              </a:ext>
            </a:extLst>
          </p:cNvPr>
          <p:cNvPicPr>
            <a:picLocks noChangeAspect="1"/>
          </p:cNvPicPr>
          <p:nvPr/>
        </p:nvPicPr>
        <p:blipFill rotWithShape="1">
          <a:blip r:embed="rId5"/>
          <a:srcRect t="22226" r="17007" b="13603"/>
          <a:stretch/>
        </p:blipFill>
        <p:spPr>
          <a:xfrm>
            <a:off x="187296" y="4189371"/>
            <a:ext cx="2046391" cy="2294318"/>
          </a:xfrm>
          <a:prstGeom prst="rect">
            <a:avLst/>
          </a:prstGeom>
        </p:spPr>
      </p:pic>
      <p:sp>
        <p:nvSpPr>
          <p:cNvPr id="10" name="Rectangle 9">
            <a:extLst>
              <a:ext uri="{FF2B5EF4-FFF2-40B4-BE49-F238E27FC236}">
                <a16:creationId xmlns:a16="http://schemas.microsoft.com/office/drawing/2014/main" id="{CCB91CFB-6EA1-FDC2-12FD-7CA2BC091CEF}"/>
              </a:ext>
            </a:extLst>
          </p:cNvPr>
          <p:cNvSpPr/>
          <p:nvPr/>
        </p:nvSpPr>
        <p:spPr>
          <a:xfrm>
            <a:off x="187296" y="4234026"/>
            <a:ext cx="825075" cy="191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a:extLst>
              <a:ext uri="{FF2B5EF4-FFF2-40B4-BE49-F238E27FC236}">
                <a16:creationId xmlns:a16="http://schemas.microsoft.com/office/drawing/2014/main" id="{3BE536FD-0CAA-810A-A580-BB56D1A24F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9413" y="4195753"/>
            <a:ext cx="3050374" cy="2287936"/>
          </a:xfrm>
          <a:prstGeom prst="rect">
            <a:avLst/>
          </a:prstGeom>
        </p:spPr>
      </p:pic>
      <p:pic>
        <p:nvPicPr>
          <p:cNvPr id="14" name="Image 13">
            <a:extLst>
              <a:ext uri="{FF2B5EF4-FFF2-40B4-BE49-F238E27FC236}">
                <a16:creationId xmlns:a16="http://schemas.microsoft.com/office/drawing/2014/main" id="{FCDDFCFD-A513-F2EC-12BE-0E2756D5FF40}"/>
              </a:ext>
            </a:extLst>
          </p:cNvPr>
          <p:cNvPicPr>
            <a:picLocks noChangeAspect="1"/>
          </p:cNvPicPr>
          <p:nvPr/>
        </p:nvPicPr>
        <p:blipFill rotWithShape="1">
          <a:blip r:embed="rId7">
            <a:extLst>
              <a:ext uri="{28A0092B-C50C-407E-A947-70E740481C1C}">
                <a14:useLocalDpi xmlns:a14="http://schemas.microsoft.com/office/drawing/2010/main" val="0"/>
              </a:ext>
            </a:extLst>
          </a:blip>
          <a:srcRect t="23714" r="31333" b="22857"/>
          <a:stretch/>
        </p:blipFill>
        <p:spPr>
          <a:xfrm>
            <a:off x="5535138" y="4208050"/>
            <a:ext cx="2923062" cy="2274394"/>
          </a:xfrm>
          <a:prstGeom prst="rect">
            <a:avLst/>
          </a:prstGeom>
        </p:spPr>
      </p:pic>
      <p:pic>
        <p:nvPicPr>
          <p:cNvPr id="17" name="Image 16">
            <a:extLst>
              <a:ext uri="{FF2B5EF4-FFF2-40B4-BE49-F238E27FC236}">
                <a16:creationId xmlns:a16="http://schemas.microsoft.com/office/drawing/2014/main" id="{568B13E6-0F3D-6035-2C85-69A55B4E596B}"/>
              </a:ext>
            </a:extLst>
          </p:cNvPr>
          <p:cNvPicPr>
            <a:picLocks noChangeAspect="1"/>
          </p:cNvPicPr>
          <p:nvPr/>
        </p:nvPicPr>
        <p:blipFill>
          <a:blip r:embed="rId8"/>
          <a:stretch>
            <a:fillRect/>
          </a:stretch>
        </p:blipFill>
        <p:spPr>
          <a:xfrm>
            <a:off x="8623551" y="4195753"/>
            <a:ext cx="3286118" cy="2286691"/>
          </a:xfrm>
          <a:prstGeom prst="rect">
            <a:avLst/>
          </a:prstGeom>
        </p:spPr>
      </p:pic>
      <p:sp>
        <p:nvSpPr>
          <p:cNvPr id="28" name="ZoneTexte 27">
            <a:extLst>
              <a:ext uri="{FF2B5EF4-FFF2-40B4-BE49-F238E27FC236}">
                <a16:creationId xmlns:a16="http://schemas.microsoft.com/office/drawing/2014/main" id="{D423BBFE-AFCC-68B7-E167-72031BBE50DD}"/>
              </a:ext>
            </a:extLst>
          </p:cNvPr>
          <p:cNvSpPr txBox="1"/>
          <p:nvPr/>
        </p:nvSpPr>
        <p:spPr>
          <a:xfrm>
            <a:off x="0" y="1057275"/>
            <a:ext cx="12192000" cy="461665"/>
          </a:xfrm>
          <a:prstGeom prst="rect">
            <a:avLst/>
          </a:prstGeom>
          <a:solidFill>
            <a:schemeClr val="bg1">
              <a:lumMod val="85000"/>
            </a:schemeClr>
          </a:solidFill>
        </p:spPr>
        <p:txBody>
          <a:bodyPr wrap="square" rtlCol="0">
            <a:spAutoFit/>
          </a:bodyPr>
          <a:lstStyle/>
          <a:p>
            <a:pPr algn="ctr"/>
            <a:r>
              <a:rPr lang="fr-FR" sz="2400" b="1" dirty="0">
                <a:latin typeface="Comic Sans MS" panose="030F0702030302020204" pitchFamily="66" charset="0"/>
              </a:rPr>
              <a:t>Modalité d’enseignement des SII en CPGE</a:t>
            </a:r>
            <a:endParaRPr lang="fr-FR" sz="3200" b="1" dirty="0">
              <a:latin typeface="Comic Sans MS" panose="030F0702030302020204" pitchFamily="66" charset="0"/>
            </a:endParaRPr>
          </a:p>
        </p:txBody>
      </p:sp>
    </p:spTree>
    <p:extLst>
      <p:ext uri="{BB962C8B-B14F-4D97-AF65-F5344CB8AC3E}">
        <p14:creationId xmlns:p14="http://schemas.microsoft.com/office/powerpoint/2010/main" val="309070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5181"/>
            <a:ext cx="12192000" cy="5155899"/>
          </a:xfrm>
          <a:prstGeom prst="rect">
            <a:avLst/>
          </a:prstGeom>
        </p:spPr>
        <p:txBody>
          <a:bodyPr wrap="square">
            <a:spAutoFit/>
          </a:bodyPr>
          <a:lstStyle/>
          <a:p>
            <a:pPr lvl="0" algn="ctr">
              <a:lnSpc>
                <a:spcPct val="115000"/>
              </a:lnSpc>
              <a:spcAft>
                <a:spcPts val="0"/>
              </a:spcAft>
            </a:pPr>
            <a:r>
              <a:rPr lang="fr-FR" sz="3200" b="1" dirty="0"/>
              <a:t>La spécialité SI en classe préparatoire aux grandes écoles scientifiques:</a:t>
            </a:r>
          </a:p>
          <a:p>
            <a:pPr lvl="1">
              <a:lnSpc>
                <a:spcPct val="115000"/>
              </a:lnSpc>
            </a:pPr>
            <a:r>
              <a:rPr lang="fr-FR" sz="3200" dirty="0">
                <a:latin typeface="Calibri" panose="020F0502020204030204" pitchFamily="34" charset="0"/>
                <a:ea typeface="Calibri" panose="020F0502020204030204" pitchFamily="34" charset="0"/>
                <a:cs typeface="Calibri" panose="020F0502020204030204" pitchFamily="34" charset="0"/>
              </a:rPr>
              <a:t>Ce diaporama s’adresse aux élèves de seconde et de première, et à leur parents, dans l’objectif de présenter l’intérêt de la spécialité SI au lycée pour réussir en CPGE scientifique. </a:t>
            </a:r>
          </a:p>
          <a:p>
            <a:pPr lvl="1">
              <a:lnSpc>
                <a:spcPct val="115000"/>
              </a:lnSpc>
            </a:pPr>
            <a:r>
              <a:rPr lang="fr-FR" sz="3200" dirty="0">
                <a:latin typeface="Calibri" panose="020F0502020204030204" pitchFamily="34" charset="0"/>
                <a:ea typeface="Calibri" panose="020F0502020204030204" pitchFamily="34" charset="0"/>
                <a:cs typeface="Calibri" panose="020F0502020204030204" pitchFamily="34" charset="0"/>
              </a:rPr>
              <a:t>Il présente </a:t>
            </a:r>
          </a:p>
          <a:p>
            <a:pPr marL="914400" lvl="1" indent="-457200">
              <a:lnSpc>
                <a:spcPct val="115000"/>
              </a:lnSpc>
              <a:buFontTx/>
              <a:buChar char="-"/>
            </a:pPr>
            <a:r>
              <a:rPr lang="fr-FR" sz="3200" dirty="0">
                <a:latin typeface="Calibri" panose="020F0502020204030204" pitchFamily="34" charset="0"/>
                <a:ea typeface="Calibri" panose="020F0502020204030204" pitchFamily="34" charset="0"/>
                <a:cs typeface="Calibri" panose="020F0502020204030204" pitchFamily="34" charset="0"/>
              </a:rPr>
              <a:t>la part des CPGE dans le parcours d’ingénieur et comment les intégrer,</a:t>
            </a:r>
          </a:p>
          <a:p>
            <a:pPr marL="914400" lvl="1" indent="-457200">
              <a:lnSpc>
                <a:spcPct val="115000"/>
              </a:lnSpc>
              <a:buFontTx/>
              <a:buChar char="-"/>
            </a:pPr>
            <a:r>
              <a:rPr lang="fr-FR" sz="3200" dirty="0">
                <a:latin typeface="Calibri" panose="020F0502020204030204" pitchFamily="34" charset="0"/>
                <a:ea typeface="Calibri" panose="020F0502020204030204" pitchFamily="34" charset="0"/>
                <a:cs typeface="Calibri" panose="020F0502020204030204" pitchFamily="34" charset="0"/>
              </a:rPr>
              <a:t>la place de la SI dans les différentes CPGE</a:t>
            </a:r>
          </a:p>
          <a:p>
            <a:pPr marL="914400" lvl="1" indent="-457200">
              <a:lnSpc>
                <a:spcPct val="115000"/>
              </a:lnSpc>
              <a:buFontTx/>
              <a:buChar char="-"/>
            </a:pPr>
            <a:r>
              <a:rPr lang="fr-FR" sz="3200" dirty="0">
                <a:latin typeface="Calibri" panose="020F0502020204030204" pitchFamily="34" charset="0"/>
                <a:ea typeface="Calibri" panose="020F0502020204030204" pitchFamily="34" charset="0"/>
                <a:cs typeface="Calibri" panose="020F0502020204030204" pitchFamily="34" charset="0"/>
              </a:rPr>
              <a:t>les atouts des élèves de Spé SI pour réussir en CPGE</a:t>
            </a:r>
          </a:p>
        </p:txBody>
      </p:sp>
      <p:pic>
        <p:nvPicPr>
          <p:cNvPr id="3" name="Image 2">
            <a:hlinkClick r:id="rId2"/>
          </p:cNvPr>
          <p:cNvPicPr>
            <a:picLocks noChangeAspect="1"/>
          </p:cNvPicPr>
          <p:nvPr/>
        </p:nvPicPr>
        <p:blipFill>
          <a:blip r:embed="rId3"/>
          <a:stretch>
            <a:fillRect/>
          </a:stretch>
        </p:blipFill>
        <p:spPr>
          <a:xfrm>
            <a:off x="0" y="0"/>
            <a:ext cx="7658100" cy="1057275"/>
          </a:xfrm>
          <a:prstGeom prst="rect">
            <a:avLst/>
          </a:prstGeom>
        </p:spPr>
      </p:pic>
    </p:spTree>
    <p:extLst>
      <p:ext uri="{BB962C8B-B14F-4D97-AF65-F5344CB8AC3E}">
        <p14:creationId xmlns:p14="http://schemas.microsoft.com/office/powerpoint/2010/main" val="1108511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6C97EB-E1FD-6EDB-A94A-4A653DC8EF80}"/>
              </a:ext>
            </a:extLst>
          </p:cNvPr>
          <p:cNvSpPr/>
          <p:nvPr/>
        </p:nvSpPr>
        <p:spPr>
          <a:xfrm>
            <a:off x="76200" y="1657775"/>
            <a:ext cx="12039600" cy="4995362"/>
          </a:xfrm>
          <a:prstGeom prst="rect">
            <a:avLst/>
          </a:prstGeom>
          <a:solidFill>
            <a:schemeClr val="accent2">
              <a:lumMod val="60000"/>
              <a:lumOff val="40000"/>
              <a:alpha val="2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Comic Sans MS" panose="030F0702030302020204" pitchFamily="66" charset="0"/>
            </a:endParaRPr>
          </a:p>
          <a:p>
            <a:pPr algn="ctr"/>
            <a:endParaRPr lang="fr-FR" sz="2400" b="1" dirty="0">
              <a:latin typeface="Comic Sans MS" panose="030F0702030302020204" pitchFamily="66" charset="0"/>
            </a:endParaRPr>
          </a:p>
        </p:txBody>
      </p:sp>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21" name="ZoneTexte 20">
            <a:extLst>
              <a:ext uri="{FF2B5EF4-FFF2-40B4-BE49-F238E27FC236}">
                <a16:creationId xmlns:a16="http://schemas.microsoft.com/office/drawing/2014/main" id="{1E451A84-BF49-1EC8-D10A-FAD07D9C848F}"/>
              </a:ext>
            </a:extLst>
          </p:cNvPr>
          <p:cNvSpPr txBox="1"/>
          <p:nvPr/>
        </p:nvSpPr>
        <p:spPr>
          <a:xfrm>
            <a:off x="277441" y="1745218"/>
            <a:ext cx="11460480" cy="461665"/>
          </a:xfrm>
          <a:prstGeom prst="rect">
            <a:avLst/>
          </a:prstGeom>
          <a:noFill/>
        </p:spPr>
        <p:txBody>
          <a:bodyPr wrap="square">
            <a:spAutoFit/>
          </a:bodyPr>
          <a:lstStyle/>
          <a:p>
            <a:pPr algn="ctr"/>
            <a:r>
              <a:rPr lang="fr-FR" sz="2400" b="1" dirty="0">
                <a:latin typeface="Comic Sans MS" panose="030F0702030302020204" pitchFamily="66" charset="0"/>
              </a:rPr>
              <a:t>CPGE SCIENTIFIQUE</a:t>
            </a:r>
          </a:p>
        </p:txBody>
      </p:sp>
      <p:sp>
        <p:nvSpPr>
          <p:cNvPr id="34" name="Rectangle : coins arrondis 33">
            <a:extLst>
              <a:ext uri="{FF2B5EF4-FFF2-40B4-BE49-F238E27FC236}">
                <a16:creationId xmlns:a16="http://schemas.microsoft.com/office/drawing/2014/main" id="{765885CC-8BAD-C85F-D458-C4FB70648B21}"/>
              </a:ext>
            </a:extLst>
          </p:cNvPr>
          <p:cNvSpPr/>
          <p:nvPr/>
        </p:nvSpPr>
        <p:spPr>
          <a:xfrm>
            <a:off x="187296" y="2340257"/>
            <a:ext cx="11817408" cy="509060"/>
          </a:xfrm>
          <a:prstGeom prst="roundRect">
            <a:avLst/>
          </a:prstGeom>
          <a:solidFill>
            <a:srgbClr val="C0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Comic Sans MS" panose="030F0702030302020204" pitchFamily="66" charset="0"/>
              </a:rPr>
              <a:t>Cours en amphi à 48 étudiants</a:t>
            </a:r>
          </a:p>
        </p:txBody>
      </p:sp>
      <p:sp>
        <p:nvSpPr>
          <p:cNvPr id="35" name="Rectangle : coins arrondis 34">
            <a:extLst>
              <a:ext uri="{FF2B5EF4-FFF2-40B4-BE49-F238E27FC236}">
                <a16:creationId xmlns:a16="http://schemas.microsoft.com/office/drawing/2014/main" id="{026CC4C2-DDE9-9E94-8AE2-9EC153002E7E}"/>
              </a:ext>
            </a:extLst>
          </p:cNvPr>
          <p:cNvSpPr/>
          <p:nvPr/>
        </p:nvSpPr>
        <p:spPr>
          <a:xfrm>
            <a:off x="187296" y="2942074"/>
            <a:ext cx="5848350" cy="509060"/>
          </a:xfrm>
          <a:prstGeom prst="roundRect">
            <a:avLst/>
          </a:prstGeom>
          <a:solidFill>
            <a:srgbClr val="0070C0">
              <a:alpha val="3019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Comic Sans MS" panose="030F0702030302020204" pitchFamily="66" charset="0"/>
              </a:rPr>
              <a:t>TD en salle à 24 étudiants</a:t>
            </a:r>
          </a:p>
        </p:txBody>
      </p:sp>
      <p:sp>
        <p:nvSpPr>
          <p:cNvPr id="36" name="Rectangle : coins arrondis 35">
            <a:extLst>
              <a:ext uri="{FF2B5EF4-FFF2-40B4-BE49-F238E27FC236}">
                <a16:creationId xmlns:a16="http://schemas.microsoft.com/office/drawing/2014/main" id="{2463EED5-7030-CB14-2B53-E3DE5B64C42F}"/>
              </a:ext>
            </a:extLst>
          </p:cNvPr>
          <p:cNvSpPr/>
          <p:nvPr/>
        </p:nvSpPr>
        <p:spPr>
          <a:xfrm>
            <a:off x="6121371" y="2942074"/>
            <a:ext cx="5915025" cy="509060"/>
          </a:xfrm>
          <a:prstGeom prst="roundRect">
            <a:avLst/>
          </a:prstGeom>
          <a:solidFill>
            <a:srgbClr val="0070C0">
              <a:alpha val="3019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Comic Sans MS" panose="030F0702030302020204" pitchFamily="66" charset="0"/>
              </a:rPr>
              <a:t>TD en salle à 24 étudiants</a:t>
            </a:r>
          </a:p>
        </p:txBody>
      </p:sp>
      <p:sp>
        <p:nvSpPr>
          <p:cNvPr id="37" name="Rectangle : coins arrondis 36">
            <a:extLst>
              <a:ext uri="{FF2B5EF4-FFF2-40B4-BE49-F238E27FC236}">
                <a16:creationId xmlns:a16="http://schemas.microsoft.com/office/drawing/2014/main" id="{4E20EDFD-3B39-9C14-461D-D08C25066A62}"/>
              </a:ext>
            </a:extLst>
          </p:cNvPr>
          <p:cNvSpPr/>
          <p:nvPr/>
        </p:nvSpPr>
        <p:spPr>
          <a:xfrm>
            <a:off x="187296" y="3593936"/>
            <a:ext cx="3924300" cy="509060"/>
          </a:xfrm>
          <a:prstGeom prst="roundRect">
            <a:avLst/>
          </a:prstGeom>
          <a:solidFill>
            <a:schemeClr val="accent6">
              <a:lumMod val="75000"/>
              <a:alpha val="30196"/>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6">
                    <a:lumMod val="75000"/>
                  </a:schemeClr>
                </a:solidFill>
                <a:latin typeface="Comic Sans MS" panose="030F0702030302020204" pitchFamily="66" charset="0"/>
              </a:rPr>
              <a:t>TP en labo à 18 étudiants</a:t>
            </a:r>
          </a:p>
        </p:txBody>
      </p:sp>
      <p:sp>
        <p:nvSpPr>
          <p:cNvPr id="38" name="Rectangle : coins arrondis 37">
            <a:extLst>
              <a:ext uri="{FF2B5EF4-FFF2-40B4-BE49-F238E27FC236}">
                <a16:creationId xmlns:a16="http://schemas.microsoft.com/office/drawing/2014/main" id="{6F64A44B-FB34-D33B-3B6D-98702DF1BF91}"/>
              </a:ext>
            </a:extLst>
          </p:cNvPr>
          <p:cNvSpPr/>
          <p:nvPr/>
        </p:nvSpPr>
        <p:spPr>
          <a:xfrm>
            <a:off x="4159221" y="3593936"/>
            <a:ext cx="3924300" cy="509060"/>
          </a:xfrm>
          <a:prstGeom prst="roundRect">
            <a:avLst/>
          </a:prstGeom>
          <a:solidFill>
            <a:schemeClr val="accent6">
              <a:lumMod val="75000"/>
              <a:alpha val="30196"/>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6">
                    <a:lumMod val="75000"/>
                  </a:schemeClr>
                </a:solidFill>
                <a:latin typeface="Comic Sans MS" panose="030F0702030302020204" pitchFamily="66" charset="0"/>
              </a:rPr>
              <a:t>TP en labo à 18 étudiants</a:t>
            </a:r>
          </a:p>
        </p:txBody>
      </p:sp>
      <p:sp>
        <p:nvSpPr>
          <p:cNvPr id="39" name="Rectangle : coins arrondis 38">
            <a:extLst>
              <a:ext uri="{FF2B5EF4-FFF2-40B4-BE49-F238E27FC236}">
                <a16:creationId xmlns:a16="http://schemas.microsoft.com/office/drawing/2014/main" id="{2558BFF2-4095-1A18-1109-2191AAC48DBB}"/>
              </a:ext>
            </a:extLst>
          </p:cNvPr>
          <p:cNvSpPr/>
          <p:nvPr/>
        </p:nvSpPr>
        <p:spPr>
          <a:xfrm>
            <a:off x="8112096" y="3593936"/>
            <a:ext cx="3924300" cy="509060"/>
          </a:xfrm>
          <a:prstGeom prst="roundRect">
            <a:avLst/>
          </a:prstGeom>
          <a:solidFill>
            <a:schemeClr val="accent6">
              <a:lumMod val="75000"/>
              <a:alpha val="30196"/>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6">
                    <a:lumMod val="75000"/>
                  </a:schemeClr>
                </a:solidFill>
                <a:latin typeface="Comic Sans MS" panose="030F0702030302020204" pitchFamily="66" charset="0"/>
              </a:rPr>
              <a:t>TP en labo à 18 étudiants</a:t>
            </a:r>
          </a:p>
        </p:txBody>
      </p:sp>
      <p:sp>
        <p:nvSpPr>
          <p:cNvPr id="40" name="Rectangle : coins arrondis 39">
            <a:extLst>
              <a:ext uri="{FF2B5EF4-FFF2-40B4-BE49-F238E27FC236}">
                <a16:creationId xmlns:a16="http://schemas.microsoft.com/office/drawing/2014/main" id="{6D0B7832-5991-464A-9A16-5C77432E0F3F}"/>
              </a:ext>
            </a:extLst>
          </p:cNvPr>
          <p:cNvSpPr/>
          <p:nvPr/>
        </p:nvSpPr>
        <p:spPr>
          <a:xfrm>
            <a:off x="187296" y="4184345"/>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41" name="Rectangle : coins arrondis 40">
            <a:extLst>
              <a:ext uri="{FF2B5EF4-FFF2-40B4-BE49-F238E27FC236}">
                <a16:creationId xmlns:a16="http://schemas.microsoft.com/office/drawing/2014/main" id="{24B3A148-73B7-2081-6098-3D0EADEC5D8F}"/>
              </a:ext>
            </a:extLst>
          </p:cNvPr>
          <p:cNvSpPr/>
          <p:nvPr/>
        </p:nvSpPr>
        <p:spPr>
          <a:xfrm>
            <a:off x="825471" y="4191919"/>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42" name="Rectangle : coins arrondis 41">
            <a:extLst>
              <a:ext uri="{FF2B5EF4-FFF2-40B4-BE49-F238E27FC236}">
                <a16:creationId xmlns:a16="http://schemas.microsoft.com/office/drawing/2014/main" id="{68ED390B-1356-D3DA-B9D9-224E92522DE9}"/>
              </a:ext>
            </a:extLst>
          </p:cNvPr>
          <p:cNvSpPr/>
          <p:nvPr/>
        </p:nvSpPr>
        <p:spPr>
          <a:xfrm>
            <a:off x="1463646" y="4191919"/>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43" name="Rectangle : coins arrondis 42">
            <a:extLst>
              <a:ext uri="{FF2B5EF4-FFF2-40B4-BE49-F238E27FC236}">
                <a16:creationId xmlns:a16="http://schemas.microsoft.com/office/drawing/2014/main" id="{7AEA0F49-42A6-0102-91A6-48696D271F98}"/>
              </a:ext>
            </a:extLst>
          </p:cNvPr>
          <p:cNvSpPr/>
          <p:nvPr/>
        </p:nvSpPr>
        <p:spPr>
          <a:xfrm>
            <a:off x="2101821" y="4199493"/>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44" name="Rectangle : coins arrondis 43">
            <a:extLst>
              <a:ext uri="{FF2B5EF4-FFF2-40B4-BE49-F238E27FC236}">
                <a16:creationId xmlns:a16="http://schemas.microsoft.com/office/drawing/2014/main" id="{2F6F7B03-9040-4886-A966-F612124A12AA}"/>
              </a:ext>
            </a:extLst>
          </p:cNvPr>
          <p:cNvSpPr/>
          <p:nvPr/>
        </p:nvSpPr>
        <p:spPr>
          <a:xfrm>
            <a:off x="2739996" y="4191919"/>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45" name="Rectangle : coins arrondis 44">
            <a:extLst>
              <a:ext uri="{FF2B5EF4-FFF2-40B4-BE49-F238E27FC236}">
                <a16:creationId xmlns:a16="http://schemas.microsoft.com/office/drawing/2014/main" id="{CD5B7973-A433-A91C-5ED3-C87FE4C6331F}"/>
              </a:ext>
            </a:extLst>
          </p:cNvPr>
          <p:cNvSpPr/>
          <p:nvPr/>
        </p:nvSpPr>
        <p:spPr>
          <a:xfrm>
            <a:off x="3378171" y="4199493"/>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46" name="Rectangle : coins arrondis 45">
            <a:extLst>
              <a:ext uri="{FF2B5EF4-FFF2-40B4-BE49-F238E27FC236}">
                <a16:creationId xmlns:a16="http://schemas.microsoft.com/office/drawing/2014/main" id="{8B8B4249-E788-E424-B155-68CBA591A569}"/>
              </a:ext>
            </a:extLst>
          </p:cNvPr>
          <p:cNvSpPr/>
          <p:nvPr/>
        </p:nvSpPr>
        <p:spPr>
          <a:xfrm>
            <a:off x="4183033" y="4184345"/>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47" name="Rectangle : coins arrondis 46">
            <a:extLst>
              <a:ext uri="{FF2B5EF4-FFF2-40B4-BE49-F238E27FC236}">
                <a16:creationId xmlns:a16="http://schemas.microsoft.com/office/drawing/2014/main" id="{3B521176-33A2-4F1D-23CF-049250980540}"/>
              </a:ext>
            </a:extLst>
          </p:cNvPr>
          <p:cNvSpPr/>
          <p:nvPr/>
        </p:nvSpPr>
        <p:spPr>
          <a:xfrm>
            <a:off x="4821208" y="4191919"/>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48" name="Rectangle : coins arrondis 47">
            <a:extLst>
              <a:ext uri="{FF2B5EF4-FFF2-40B4-BE49-F238E27FC236}">
                <a16:creationId xmlns:a16="http://schemas.microsoft.com/office/drawing/2014/main" id="{07E2B624-B3D2-2386-78A2-04C8A7BF0A03}"/>
              </a:ext>
            </a:extLst>
          </p:cNvPr>
          <p:cNvSpPr/>
          <p:nvPr/>
        </p:nvSpPr>
        <p:spPr>
          <a:xfrm>
            <a:off x="5459383" y="4191919"/>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49" name="Rectangle : coins arrondis 48">
            <a:extLst>
              <a:ext uri="{FF2B5EF4-FFF2-40B4-BE49-F238E27FC236}">
                <a16:creationId xmlns:a16="http://schemas.microsoft.com/office/drawing/2014/main" id="{B48D54BA-0C56-0531-AF1B-3347B3819750}"/>
              </a:ext>
            </a:extLst>
          </p:cNvPr>
          <p:cNvSpPr/>
          <p:nvPr/>
        </p:nvSpPr>
        <p:spPr>
          <a:xfrm>
            <a:off x="6097558" y="4199493"/>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50" name="Rectangle : coins arrondis 49">
            <a:extLst>
              <a:ext uri="{FF2B5EF4-FFF2-40B4-BE49-F238E27FC236}">
                <a16:creationId xmlns:a16="http://schemas.microsoft.com/office/drawing/2014/main" id="{0F489C2A-1BFB-510F-491A-AB67DE2E41F6}"/>
              </a:ext>
            </a:extLst>
          </p:cNvPr>
          <p:cNvSpPr/>
          <p:nvPr/>
        </p:nvSpPr>
        <p:spPr>
          <a:xfrm>
            <a:off x="6735733" y="4191919"/>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51" name="Rectangle : coins arrondis 50">
            <a:extLst>
              <a:ext uri="{FF2B5EF4-FFF2-40B4-BE49-F238E27FC236}">
                <a16:creationId xmlns:a16="http://schemas.microsoft.com/office/drawing/2014/main" id="{BFBDC8E1-D79F-BF7D-A253-1A8D56425CAA}"/>
              </a:ext>
            </a:extLst>
          </p:cNvPr>
          <p:cNvSpPr/>
          <p:nvPr/>
        </p:nvSpPr>
        <p:spPr>
          <a:xfrm>
            <a:off x="7373908" y="4199493"/>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52" name="Rectangle : coins arrondis 51">
            <a:extLst>
              <a:ext uri="{FF2B5EF4-FFF2-40B4-BE49-F238E27FC236}">
                <a16:creationId xmlns:a16="http://schemas.microsoft.com/office/drawing/2014/main" id="{F71351BE-9C72-A9A8-9672-98DDAA3CB1F0}"/>
              </a:ext>
            </a:extLst>
          </p:cNvPr>
          <p:cNvSpPr/>
          <p:nvPr/>
        </p:nvSpPr>
        <p:spPr>
          <a:xfrm>
            <a:off x="8169245" y="4191919"/>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53" name="Rectangle : coins arrondis 52">
            <a:extLst>
              <a:ext uri="{FF2B5EF4-FFF2-40B4-BE49-F238E27FC236}">
                <a16:creationId xmlns:a16="http://schemas.microsoft.com/office/drawing/2014/main" id="{119B8E71-F7BF-4B29-2006-7549E5BE90EB}"/>
              </a:ext>
            </a:extLst>
          </p:cNvPr>
          <p:cNvSpPr/>
          <p:nvPr/>
        </p:nvSpPr>
        <p:spPr>
          <a:xfrm>
            <a:off x="8807420" y="4199493"/>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54" name="Rectangle : coins arrondis 53">
            <a:extLst>
              <a:ext uri="{FF2B5EF4-FFF2-40B4-BE49-F238E27FC236}">
                <a16:creationId xmlns:a16="http://schemas.microsoft.com/office/drawing/2014/main" id="{F77EA864-1F7A-A21B-9FCD-8313E8B935CB}"/>
              </a:ext>
            </a:extLst>
          </p:cNvPr>
          <p:cNvSpPr/>
          <p:nvPr/>
        </p:nvSpPr>
        <p:spPr>
          <a:xfrm>
            <a:off x="9445595" y="4199493"/>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55" name="Rectangle : coins arrondis 54">
            <a:extLst>
              <a:ext uri="{FF2B5EF4-FFF2-40B4-BE49-F238E27FC236}">
                <a16:creationId xmlns:a16="http://schemas.microsoft.com/office/drawing/2014/main" id="{51CB493E-CACC-6D03-B19C-9D0FBE3657B2}"/>
              </a:ext>
            </a:extLst>
          </p:cNvPr>
          <p:cNvSpPr/>
          <p:nvPr/>
        </p:nvSpPr>
        <p:spPr>
          <a:xfrm>
            <a:off x="10083770" y="4207067"/>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56" name="Rectangle : coins arrondis 55">
            <a:extLst>
              <a:ext uri="{FF2B5EF4-FFF2-40B4-BE49-F238E27FC236}">
                <a16:creationId xmlns:a16="http://schemas.microsoft.com/office/drawing/2014/main" id="{1AF6E758-0584-8D6A-E744-CF11FF7F6256}"/>
              </a:ext>
            </a:extLst>
          </p:cNvPr>
          <p:cNvSpPr/>
          <p:nvPr/>
        </p:nvSpPr>
        <p:spPr>
          <a:xfrm>
            <a:off x="10721945" y="4199493"/>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sp>
        <p:nvSpPr>
          <p:cNvPr id="57" name="Rectangle : coins arrondis 56">
            <a:extLst>
              <a:ext uri="{FF2B5EF4-FFF2-40B4-BE49-F238E27FC236}">
                <a16:creationId xmlns:a16="http://schemas.microsoft.com/office/drawing/2014/main" id="{0F7A3145-C3D5-A2D7-E0CF-039D4967B979}"/>
              </a:ext>
            </a:extLst>
          </p:cNvPr>
          <p:cNvSpPr/>
          <p:nvPr/>
        </p:nvSpPr>
        <p:spPr>
          <a:xfrm>
            <a:off x="11360120" y="4207067"/>
            <a:ext cx="638175" cy="509060"/>
          </a:xfrm>
          <a:prstGeom prst="roundRect">
            <a:avLst/>
          </a:prstGeom>
          <a:solidFill>
            <a:schemeClr val="bg1">
              <a:lumMod val="50000"/>
              <a:alpha val="30196"/>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Comic Sans MS" panose="030F0702030302020204" pitchFamily="66" charset="0"/>
              </a:rPr>
              <a:t>Colle à 3</a:t>
            </a:r>
          </a:p>
        </p:txBody>
      </p:sp>
      <p:pic>
        <p:nvPicPr>
          <p:cNvPr id="5" name="Image 4">
            <a:extLst>
              <a:ext uri="{FF2B5EF4-FFF2-40B4-BE49-F238E27FC236}">
                <a16:creationId xmlns:a16="http://schemas.microsoft.com/office/drawing/2014/main" id="{23995DD5-2E2F-5BDB-BBE1-BFF231130B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96" y="4832240"/>
            <a:ext cx="2462555" cy="1748414"/>
          </a:xfrm>
          <a:prstGeom prst="rect">
            <a:avLst/>
          </a:prstGeom>
        </p:spPr>
      </p:pic>
      <p:pic>
        <p:nvPicPr>
          <p:cNvPr id="9" name="Image 8">
            <a:extLst>
              <a:ext uri="{FF2B5EF4-FFF2-40B4-BE49-F238E27FC236}">
                <a16:creationId xmlns:a16="http://schemas.microsoft.com/office/drawing/2014/main" id="{C73B74A6-37E7-6332-B897-D26730F66DE3}"/>
              </a:ext>
            </a:extLst>
          </p:cNvPr>
          <p:cNvPicPr>
            <a:picLocks noChangeAspect="1"/>
          </p:cNvPicPr>
          <p:nvPr/>
        </p:nvPicPr>
        <p:blipFill rotWithShape="1">
          <a:blip r:embed="rId6">
            <a:extLst>
              <a:ext uri="{28A0092B-C50C-407E-A947-70E740481C1C}">
                <a14:useLocalDpi xmlns:a14="http://schemas.microsoft.com/office/drawing/2010/main" val="0"/>
              </a:ext>
            </a:extLst>
          </a:blip>
          <a:srcRect r="6739"/>
          <a:stretch/>
        </p:blipFill>
        <p:spPr>
          <a:xfrm>
            <a:off x="2811293" y="4861936"/>
            <a:ext cx="3224353" cy="1748414"/>
          </a:xfrm>
          <a:prstGeom prst="rect">
            <a:avLst/>
          </a:prstGeom>
        </p:spPr>
      </p:pic>
      <p:pic>
        <p:nvPicPr>
          <p:cNvPr id="11" name="Image 10">
            <a:extLst>
              <a:ext uri="{FF2B5EF4-FFF2-40B4-BE49-F238E27FC236}">
                <a16:creationId xmlns:a16="http://schemas.microsoft.com/office/drawing/2014/main" id="{5C61EB70-D2A4-0445-EA26-F8864BBFCC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0127" y="4861936"/>
            <a:ext cx="3105735" cy="1748414"/>
          </a:xfrm>
          <a:prstGeom prst="rect">
            <a:avLst/>
          </a:prstGeom>
        </p:spPr>
      </p:pic>
      <p:pic>
        <p:nvPicPr>
          <p:cNvPr id="13" name="Image 12">
            <a:extLst>
              <a:ext uri="{FF2B5EF4-FFF2-40B4-BE49-F238E27FC236}">
                <a16:creationId xmlns:a16="http://schemas.microsoft.com/office/drawing/2014/main" id="{82EE8B3E-4318-F861-910E-AA1EFCCF4301}"/>
              </a:ext>
            </a:extLst>
          </p:cNvPr>
          <p:cNvPicPr>
            <a:picLocks noChangeAspect="1"/>
          </p:cNvPicPr>
          <p:nvPr/>
        </p:nvPicPr>
        <p:blipFill rotWithShape="1">
          <a:blip r:embed="rId8">
            <a:extLst>
              <a:ext uri="{28A0092B-C50C-407E-A947-70E740481C1C}">
                <a14:useLocalDpi xmlns:a14="http://schemas.microsoft.com/office/drawing/2010/main" val="0"/>
              </a:ext>
            </a:extLst>
          </a:blip>
          <a:srcRect l="24943" r="22052" b="8517"/>
          <a:stretch/>
        </p:blipFill>
        <p:spPr>
          <a:xfrm>
            <a:off x="9372994" y="4879590"/>
            <a:ext cx="2611791" cy="1773547"/>
          </a:xfrm>
          <a:prstGeom prst="rect">
            <a:avLst/>
          </a:prstGeom>
        </p:spPr>
      </p:pic>
      <p:sp>
        <p:nvSpPr>
          <p:cNvPr id="59" name="ZoneTexte 58">
            <a:extLst>
              <a:ext uri="{FF2B5EF4-FFF2-40B4-BE49-F238E27FC236}">
                <a16:creationId xmlns:a16="http://schemas.microsoft.com/office/drawing/2014/main" id="{630B4719-B4FC-FF27-1AA3-90FCF624EC17}"/>
              </a:ext>
            </a:extLst>
          </p:cNvPr>
          <p:cNvSpPr txBox="1"/>
          <p:nvPr/>
        </p:nvSpPr>
        <p:spPr>
          <a:xfrm>
            <a:off x="0" y="1057275"/>
            <a:ext cx="12192000" cy="461665"/>
          </a:xfrm>
          <a:prstGeom prst="rect">
            <a:avLst/>
          </a:prstGeom>
          <a:solidFill>
            <a:schemeClr val="bg1">
              <a:lumMod val="85000"/>
            </a:schemeClr>
          </a:solidFill>
        </p:spPr>
        <p:txBody>
          <a:bodyPr wrap="square" rtlCol="0">
            <a:spAutoFit/>
          </a:bodyPr>
          <a:lstStyle/>
          <a:p>
            <a:pPr algn="ctr"/>
            <a:r>
              <a:rPr lang="fr-FR" sz="2400" b="1" dirty="0">
                <a:latin typeface="Comic Sans MS" panose="030F0702030302020204" pitchFamily="66" charset="0"/>
              </a:rPr>
              <a:t>Modalité d’enseignement des SII en CPGE</a:t>
            </a:r>
            <a:endParaRPr lang="fr-FR" sz="3200" b="1" dirty="0">
              <a:latin typeface="Comic Sans MS" panose="030F0702030302020204" pitchFamily="66" charset="0"/>
            </a:endParaRPr>
          </a:p>
        </p:txBody>
      </p:sp>
    </p:spTree>
    <p:extLst>
      <p:ext uri="{BB962C8B-B14F-4D97-AF65-F5344CB8AC3E}">
        <p14:creationId xmlns:p14="http://schemas.microsoft.com/office/powerpoint/2010/main" val="74837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C102EE14-7466-E4BA-5B3D-5E1665AFC198}"/>
              </a:ext>
            </a:extLst>
          </p:cNvPr>
          <p:cNvSpPr txBox="1"/>
          <p:nvPr/>
        </p:nvSpPr>
        <p:spPr>
          <a:xfrm>
            <a:off x="0" y="1063985"/>
            <a:ext cx="12192000" cy="584775"/>
          </a:xfrm>
          <a:prstGeom prst="rect">
            <a:avLst/>
          </a:prstGeom>
          <a:solidFill>
            <a:schemeClr val="bg1">
              <a:lumMod val="85000"/>
            </a:schemeClr>
          </a:solidFill>
        </p:spPr>
        <p:txBody>
          <a:bodyPr wrap="square" rtlCol="0">
            <a:spAutoFit/>
          </a:bodyPr>
          <a:lstStyle/>
          <a:p>
            <a:pPr algn="ctr"/>
            <a:r>
              <a:rPr lang="fr-FR" sz="3200" b="1" dirty="0">
                <a:latin typeface="Comic Sans MS" panose="030F0702030302020204" pitchFamily="66" charset="0"/>
              </a:rPr>
              <a:t>Atouts des élèves ayant suivis la spé SI au lycée</a:t>
            </a:r>
          </a:p>
        </p:txBody>
      </p:sp>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17" name="Rectangle : coins arrondis 16">
            <a:extLst>
              <a:ext uri="{FF2B5EF4-FFF2-40B4-BE49-F238E27FC236}">
                <a16:creationId xmlns:a16="http://schemas.microsoft.com/office/drawing/2014/main" id="{F2D535DF-4D92-9343-4705-558B827805E2}"/>
              </a:ext>
            </a:extLst>
          </p:cNvPr>
          <p:cNvSpPr/>
          <p:nvPr/>
        </p:nvSpPr>
        <p:spPr>
          <a:xfrm>
            <a:off x="288868" y="1655471"/>
            <a:ext cx="2654357" cy="89777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lumMod val="50000"/>
                  </a:schemeClr>
                </a:solidFill>
                <a:latin typeface="Comic Sans MS" panose="030F0702030302020204" pitchFamily="66" charset="0"/>
              </a:rPr>
              <a:t>SI Première</a:t>
            </a:r>
          </a:p>
        </p:txBody>
      </p:sp>
      <p:sp>
        <p:nvSpPr>
          <p:cNvPr id="18" name="Rectangle : coins arrondis 17">
            <a:extLst>
              <a:ext uri="{FF2B5EF4-FFF2-40B4-BE49-F238E27FC236}">
                <a16:creationId xmlns:a16="http://schemas.microsoft.com/office/drawing/2014/main" id="{57912F99-9F4C-8E3A-7C59-186D2BFE61A9}"/>
              </a:ext>
            </a:extLst>
          </p:cNvPr>
          <p:cNvSpPr/>
          <p:nvPr/>
        </p:nvSpPr>
        <p:spPr>
          <a:xfrm>
            <a:off x="3167669" y="1655470"/>
            <a:ext cx="2814032" cy="897775"/>
          </a:xfrm>
          <a:prstGeom prst="roundRect">
            <a:avLst/>
          </a:prstGeom>
          <a:solidFill>
            <a:schemeClr val="bg1">
              <a:lumMod val="65000"/>
              <a:alpha val="2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lumMod val="50000"/>
                  </a:schemeClr>
                </a:solidFill>
                <a:latin typeface="Comic Sans MS" panose="030F0702030302020204" pitchFamily="66" charset="0"/>
              </a:rPr>
              <a:t>SI Terminale</a:t>
            </a:r>
          </a:p>
        </p:txBody>
      </p:sp>
      <p:sp>
        <p:nvSpPr>
          <p:cNvPr id="19" name="Rectangle : coins arrondis 18">
            <a:extLst>
              <a:ext uri="{FF2B5EF4-FFF2-40B4-BE49-F238E27FC236}">
                <a16:creationId xmlns:a16="http://schemas.microsoft.com/office/drawing/2014/main" id="{132C33BE-138A-6050-89FA-BD0C71502A9E}"/>
              </a:ext>
            </a:extLst>
          </p:cNvPr>
          <p:cNvSpPr/>
          <p:nvPr/>
        </p:nvSpPr>
        <p:spPr>
          <a:xfrm>
            <a:off x="6229351" y="1655470"/>
            <a:ext cx="5673782" cy="897775"/>
          </a:xfrm>
          <a:prstGeom prst="roundRect">
            <a:avLst/>
          </a:prstGeom>
          <a:solidFill>
            <a:srgbClr val="00B050">
              <a:alpha val="3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B050"/>
                </a:solidFill>
                <a:latin typeface="Comic Sans MS" panose="030F0702030302020204" pitchFamily="66" charset="0"/>
              </a:rPr>
              <a:t>SII en </a:t>
            </a:r>
            <a:r>
              <a:rPr lang="fr-FR" sz="2400" dirty="0">
                <a:solidFill>
                  <a:srgbClr val="00B050"/>
                </a:solidFill>
                <a:latin typeface="Comic Sans MS" panose="030F0702030302020204" pitchFamily="66" charset="0"/>
              </a:rPr>
              <a:t> </a:t>
            </a:r>
            <a:r>
              <a:rPr lang="fr-FR" sz="2400" b="1" dirty="0">
                <a:solidFill>
                  <a:srgbClr val="00B050"/>
                </a:solidFill>
                <a:latin typeface="Comic Sans MS" panose="030F0702030302020204" pitchFamily="66" charset="0"/>
              </a:rPr>
              <a:t>MPSI/PCSI/PTSI/MPII </a:t>
            </a:r>
          </a:p>
          <a:p>
            <a:pPr algn="ctr"/>
            <a:r>
              <a:rPr lang="fr-FR" sz="2400" b="1" dirty="0">
                <a:solidFill>
                  <a:srgbClr val="00B050"/>
                </a:solidFill>
                <a:latin typeface="Comic Sans MS" panose="030F0702030302020204" pitchFamily="66" charset="0"/>
              </a:rPr>
              <a:t>          MP/PSI/PC/PT/MPI </a:t>
            </a:r>
          </a:p>
        </p:txBody>
      </p:sp>
      <p:sp>
        <p:nvSpPr>
          <p:cNvPr id="20" name="Rectangle : coins arrondis 19">
            <a:extLst>
              <a:ext uri="{FF2B5EF4-FFF2-40B4-BE49-F238E27FC236}">
                <a16:creationId xmlns:a16="http://schemas.microsoft.com/office/drawing/2014/main" id="{A307D921-D794-A750-2DAD-C5C675777DCA}"/>
              </a:ext>
            </a:extLst>
          </p:cNvPr>
          <p:cNvSpPr/>
          <p:nvPr/>
        </p:nvSpPr>
        <p:spPr>
          <a:xfrm>
            <a:off x="6282416" y="2575229"/>
            <a:ext cx="5673782" cy="4135521"/>
          </a:xfrm>
          <a:prstGeom prst="roundRect">
            <a:avLst/>
          </a:prstGeom>
          <a:solidFill>
            <a:srgbClr val="00B050">
              <a:alpha val="3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lumMod val="75000"/>
                </a:schemeClr>
              </a:solidFill>
              <a:latin typeface="Comic Sans MS" panose="030F0702030302020204" pitchFamily="66" charset="0"/>
            </a:endParaRPr>
          </a:p>
        </p:txBody>
      </p:sp>
      <p:sp>
        <p:nvSpPr>
          <p:cNvPr id="21" name="Rectangle : coins arrondis 20">
            <a:extLst>
              <a:ext uri="{FF2B5EF4-FFF2-40B4-BE49-F238E27FC236}">
                <a16:creationId xmlns:a16="http://schemas.microsoft.com/office/drawing/2014/main" id="{F30750F4-481F-0061-5A72-DB53B6BF6B53}"/>
              </a:ext>
            </a:extLst>
          </p:cNvPr>
          <p:cNvSpPr/>
          <p:nvPr/>
        </p:nvSpPr>
        <p:spPr>
          <a:xfrm>
            <a:off x="300717" y="2575422"/>
            <a:ext cx="2654357" cy="4135521"/>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lumMod val="50000"/>
                </a:schemeClr>
              </a:solidFill>
              <a:latin typeface="Comic Sans MS" panose="030F0702030302020204" pitchFamily="66" charset="0"/>
            </a:endParaRPr>
          </a:p>
        </p:txBody>
      </p:sp>
      <p:sp>
        <p:nvSpPr>
          <p:cNvPr id="30" name="Rectangle : coins arrondis 29">
            <a:extLst>
              <a:ext uri="{FF2B5EF4-FFF2-40B4-BE49-F238E27FC236}">
                <a16:creationId xmlns:a16="http://schemas.microsoft.com/office/drawing/2014/main" id="{CA680734-5596-D9A0-F8BE-06531FFB8BB8}"/>
              </a:ext>
            </a:extLst>
          </p:cNvPr>
          <p:cNvSpPr/>
          <p:nvPr/>
        </p:nvSpPr>
        <p:spPr>
          <a:xfrm>
            <a:off x="3167669" y="2587510"/>
            <a:ext cx="2814032" cy="4123240"/>
          </a:xfrm>
          <a:prstGeom prst="roundRect">
            <a:avLst/>
          </a:prstGeom>
          <a:solidFill>
            <a:schemeClr val="bg1">
              <a:lumMod val="65000"/>
              <a:alpha val="2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0070C0"/>
              </a:solidFill>
              <a:latin typeface="Comic Sans MS" panose="030F0702030302020204" pitchFamily="66" charset="0"/>
            </a:endParaRPr>
          </a:p>
        </p:txBody>
      </p:sp>
      <p:sp>
        <p:nvSpPr>
          <p:cNvPr id="31" name="ZoneTexte 30">
            <a:extLst>
              <a:ext uri="{FF2B5EF4-FFF2-40B4-BE49-F238E27FC236}">
                <a16:creationId xmlns:a16="http://schemas.microsoft.com/office/drawing/2014/main" id="{AB4AED54-FDC1-77D8-D3DD-F4FEB700A205}"/>
              </a:ext>
            </a:extLst>
          </p:cNvPr>
          <p:cNvSpPr txBox="1"/>
          <p:nvPr/>
        </p:nvSpPr>
        <p:spPr>
          <a:xfrm>
            <a:off x="6330043" y="2569451"/>
            <a:ext cx="5561240" cy="646331"/>
          </a:xfrm>
          <a:prstGeom prst="rect">
            <a:avLst/>
          </a:prstGeom>
          <a:noFill/>
        </p:spPr>
        <p:txBody>
          <a:bodyPr wrap="square" rtlCol="0">
            <a:spAutoFit/>
          </a:bodyPr>
          <a:lstStyle/>
          <a:p>
            <a:pPr algn="ctr"/>
            <a:r>
              <a:rPr lang="fr-FR" b="1" dirty="0">
                <a:latin typeface="Comic Sans MS" panose="030F0702030302020204" pitchFamily="66" charset="0"/>
              </a:rPr>
              <a:t>Approche plus scientifique des notions de SI pour approfondir les concepts</a:t>
            </a:r>
          </a:p>
        </p:txBody>
      </p:sp>
      <p:sp>
        <p:nvSpPr>
          <p:cNvPr id="32" name="ZoneTexte 31">
            <a:extLst>
              <a:ext uri="{FF2B5EF4-FFF2-40B4-BE49-F238E27FC236}">
                <a16:creationId xmlns:a16="http://schemas.microsoft.com/office/drawing/2014/main" id="{BC161D09-8FA6-C52F-80C3-9BBAF76E0E22}"/>
              </a:ext>
            </a:extLst>
          </p:cNvPr>
          <p:cNvSpPr txBox="1"/>
          <p:nvPr/>
        </p:nvSpPr>
        <p:spPr>
          <a:xfrm>
            <a:off x="6281057" y="3177674"/>
            <a:ext cx="5673782" cy="646331"/>
          </a:xfrm>
          <a:prstGeom prst="rect">
            <a:avLst/>
          </a:prstGeom>
          <a:noFill/>
        </p:spPr>
        <p:txBody>
          <a:bodyPr wrap="square" rtlCol="0">
            <a:spAutoFit/>
          </a:bodyPr>
          <a:lstStyle/>
          <a:p>
            <a:r>
              <a:rPr lang="fr-FR" dirty="0">
                <a:latin typeface="Comic Sans MS" panose="030F0702030302020204" pitchFamily="66" charset="0"/>
              </a:rPr>
              <a:t>Les élèves ayant suivi la Spé SI en 1</a:t>
            </a:r>
            <a:r>
              <a:rPr lang="fr-FR" baseline="30000" dirty="0">
                <a:latin typeface="Comic Sans MS" panose="030F0702030302020204" pitchFamily="66" charset="0"/>
              </a:rPr>
              <a:t>er</a:t>
            </a:r>
            <a:r>
              <a:rPr lang="fr-FR" dirty="0">
                <a:latin typeface="Comic Sans MS" panose="030F0702030302020204" pitchFamily="66" charset="0"/>
              </a:rPr>
              <a:t> et Terminale sont initiés à:</a:t>
            </a:r>
          </a:p>
        </p:txBody>
      </p:sp>
      <p:sp>
        <p:nvSpPr>
          <p:cNvPr id="33" name="ZoneTexte 32">
            <a:extLst>
              <a:ext uri="{FF2B5EF4-FFF2-40B4-BE49-F238E27FC236}">
                <a16:creationId xmlns:a16="http://schemas.microsoft.com/office/drawing/2014/main" id="{36C35FDB-76C1-3CBB-3146-FD0C405EEB3E}"/>
              </a:ext>
            </a:extLst>
          </p:cNvPr>
          <p:cNvSpPr txBox="1"/>
          <p:nvPr/>
        </p:nvSpPr>
        <p:spPr>
          <a:xfrm>
            <a:off x="3193197" y="3694180"/>
            <a:ext cx="2781301" cy="1477328"/>
          </a:xfrm>
          <a:prstGeom prst="rect">
            <a:avLst/>
          </a:prstGeom>
          <a:noFill/>
        </p:spPr>
        <p:txBody>
          <a:bodyPr wrap="square" rtlCol="0">
            <a:spAutoFit/>
          </a:bodyPr>
          <a:lstStyle/>
          <a:p>
            <a:r>
              <a:rPr lang="fr-FR" dirty="0">
                <a:latin typeface="Comic Sans MS" panose="030F0702030302020204" pitchFamily="66" charset="0"/>
              </a:rPr>
              <a:t>Utilisation des connaissances de 1ère pour poursuivre sur des connaissances plus complexes.</a:t>
            </a:r>
          </a:p>
        </p:txBody>
      </p:sp>
      <p:sp>
        <p:nvSpPr>
          <p:cNvPr id="34" name="ZoneTexte 33">
            <a:extLst>
              <a:ext uri="{FF2B5EF4-FFF2-40B4-BE49-F238E27FC236}">
                <a16:creationId xmlns:a16="http://schemas.microsoft.com/office/drawing/2014/main" id="{DFCF1D04-AB79-CB6C-F064-8CAE5B01EE72}"/>
              </a:ext>
            </a:extLst>
          </p:cNvPr>
          <p:cNvSpPr txBox="1"/>
          <p:nvPr/>
        </p:nvSpPr>
        <p:spPr>
          <a:xfrm>
            <a:off x="6360104" y="3777695"/>
            <a:ext cx="5673782" cy="369332"/>
          </a:xfrm>
          <a:prstGeom prst="rect">
            <a:avLst/>
          </a:prstGeom>
          <a:noFill/>
        </p:spPr>
        <p:txBody>
          <a:bodyPr wrap="square" rtlCol="0">
            <a:spAutoFit/>
          </a:bodyPr>
          <a:lstStyle/>
          <a:p>
            <a:r>
              <a:rPr lang="fr-FR" dirty="0">
                <a:latin typeface="Comic Sans MS" panose="030F0702030302020204" pitchFamily="66" charset="0"/>
              </a:rPr>
              <a:t>- 60% du programme de SII de MPSI/MP</a:t>
            </a:r>
          </a:p>
        </p:txBody>
      </p:sp>
      <p:sp>
        <p:nvSpPr>
          <p:cNvPr id="35" name="ZoneTexte 34">
            <a:extLst>
              <a:ext uri="{FF2B5EF4-FFF2-40B4-BE49-F238E27FC236}">
                <a16:creationId xmlns:a16="http://schemas.microsoft.com/office/drawing/2014/main" id="{AF156BD7-ECB0-4766-E735-F77453D39F4D}"/>
              </a:ext>
            </a:extLst>
          </p:cNvPr>
          <p:cNvSpPr txBox="1"/>
          <p:nvPr/>
        </p:nvSpPr>
        <p:spPr>
          <a:xfrm>
            <a:off x="6360104" y="4125479"/>
            <a:ext cx="5673782" cy="369332"/>
          </a:xfrm>
          <a:prstGeom prst="rect">
            <a:avLst/>
          </a:prstGeom>
          <a:noFill/>
        </p:spPr>
        <p:txBody>
          <a:bodyPr wrap="square" rtlCol="0">
            <a:spAutoFit/>
          </a:bodyPr>
          <a:lstStyle/>
          <a:p>
            <a:r>
              <a:rPr lang="fr-FR" dirty="0">
                <a:latin typeface="Comic Sans MS" panose="030F0702030302020204" pitchFamily="66" charset="0"/>
              </a:rPr>
              <a:t>- 40% du programme de SII de PCSI/PSI</a:t>
            </a:r>
          </a:p>
        </p:txBody>
      </p:sp>
      <p:sp>
        <p:nvSpPr>
          <p:cNvPr id="36" name="ZoneTexte 35">
            <a:extLst>
              <a:ext uri="{FF2B5EF4-FFF2-40B4-BE49-F238E27FC236}">
                <a16:creationId xmlns:a16="http://schemas.microsoft.com/office/drawing/2014/main" id="{67CF016F-8777-1A3F-607B-23AD7321AE4C}"/>
              </a:ext>
            </a:extLst>
          </p:cNvPr>
          <p:cNvSpPr txBox="1"/>
          <p:nvPr/>
        </p:nvSpPr>
        <p:spPr>
          <a:xfrm>
            <a:off x="6360104" y="4494811"/>
            <a:ext cx="5673782" cy="369332"/>
          </a:xfrm>
          <a:prstGeom prst="rect">
            <a:avLst/>
          </a:prstGeom>
          <a:noFill/>
        </p:spPr>
        <p:txBody>
          <a:bodyPr wrap="square" rtlCol="0">
            <a:spAutoFit/>
          </a:bodyPr>
          <a:lstStyle/>
          <a:p>
            <a:r>
              <a:rPr lang="fr-FR" dirty="0">
                <a:latin typeface="Comic Sans MS" panose="030F0702030302020204" pitchFamily="66" charset="0"/>
              </a:rPr>
              <a:t>- 30% du programme de SII de PTSI/PT</a:t>
            </a:r>
          </a:p>
        </p:txBody>
      </p:sp>
      <p:sp>
        <p:nvSpPr>
          <p:cNvPr id="37" name="ZoneTexte 36">
            <a:extLst>
              <a:ext uri="{FF2B5EF4-FFF2-40B4-BE49-F238E27FC236}">
                <a16:creationId xmlns:a16="http://schemas.microsoft.com/office/drawing/2014/main" id="{11092A02-BA19-5C0C-23FB-B0BD5AB7DA37}"/>
              </a:ext>
            </a:extLst>
          </p:cNvPr>
          <p:cNvSpPr txBox="1"/>
          <p:nvPr/>
        </p:nvSpPr>
        <p:spPr>
          <a:xfrm>
            <a:off x="6229350" y="5067862"/>
            <a:ext cx="5673782" cy="646331"/>
          </a:xfrm>
          <a:prstGeom prst="rect">
            <a:avLst/>
          </a:prstGeom>
          <a:noFill/>
        </p:spPr>
        <p:txBody>
          <a:bodyPr wrap="square" rtlCol="0">
            <a:spAutoFit/>
          </a:bodyPr>
          <a:lstStyle/>
          <a:p>
            <a:r>
              <a:rPr lang="fr-FR" dirty="0">
                <a:latin typeface="Comic Sans MS" panose="030F0702030302020204" pitchFamily="66" charset="0"/>
              </a:rPr>
              <a:t>Les élèves ayant suivi la Spé SI en 1</a:t>
            </a:r>
            <a:r>
              <a:rPr lang="fr-FR" baseline="30000" dirty="0">
                <a:latin typeface="Comic Sans MS" panose="030F0702030302020204" pitchFamily="66" charset="0"/>
              </a:rPr>
              <a:t>er</a:t>
            </a:r>
            <a:r>
              <a:rPr lang="fr-FR" dirty="0">
                <a:latin typeface="Comic Sans MS" panose="030F0702030302020204" pitchFamily="66" charset="0"/>
              </a:rPr>
              <a:t> et Terminale sont initiés à:</a:t>
            </a:r>
          </a:p>
        </p:txBody>
      </p:sp>
      <p:sp>
        <p:nvSpPr>
          <p:cNvPr id="38" name="ZoneTexte 37">
            <a:extLst>
              <a:ext uri="{FF2B5EF4-FFF2-40B4-BE49-F238E27FC236}">
                <a16:creationId xmlns:a16="http://schemas.microsoft.com/office/drawing/2014/main" id="{6CDC735A-C06D-6E1E-2768-B9D83A5D7777}"/>
              </a:ext>
            </a:extLst>
          </p:cNvPr>
          <p:cNvSpPr txBox="1"/>
          <p:nvPr/>
        </p:nvSpPr>
        <p:spPr>
          <a:xfrm>
            <a:off x="6360104" y="5628255"/>
            <a:ext cx="5673782" cy="369332"/>
          </a:xfrm>
          <a:prstGeom prst="rect">
            <a:avLst/>
          </a:prstGeom>
          <a:noFill/>
        </p:spPr>
        <p:txBody>
          <a:bodyPr wrap="square" rtlCol="0">
            <a:spAutoFit/>
          </a:bodyPr>
          <a:lstStyle/>
          <a:p>
            <a:r>
              <a:rPr lang="fr-FR" dirty="0">
                <a:latin typeface="Comic Sans MS" panose="030F0702030302020204" pitchFamily="66" charset="0"/>
              </a:rPr>
              <a:t>- l’apprentissage par manipulation de systèmes</a:t>
            </a:r>
          </a:p>
        </p:txBody>
      </p:sp>
      <p:sp>
        <p:nvSpPr>
          <p:cNvPr id="39" name="ZoneTexte 38">
            <a:extLst>
              <a:ext uri="{FF2B5EF4-FFF2-40B4-BE49-F238E27FC236}">
                <a16:creationId xmlns:a16="http://schemas.microsoft.com/office/drawing/2014/main" id="{2292E085-EAD4-D420-E439-1CBA3D1BD21E}"/>
              </a:ext>
            </a:extLst>
          </p:cNvPr>
          <p:cNvSpPr txBox="1"/>
          <p:nvPr/>
        </p:nvSpPr>
        <p:spPr>
          <a:xfrm>
            <a:off x="6360104" y="5975535"/>
            <a:ext cx="5673782" cy="369332"/>
          </a:xfrm>
          <a:prstGeom prst="rect">
            <a:avLst/>
          </a:prstGeom>
          <a:noFill/>
        </p:spPr>
        <p:txBody>
          <a:bodyPr wrap="square" rtlCol="0">
            <a:spAutoFit/>
          </a:bodyPr>
          <a:lstStyle/>
          <a:p>
            <a:r>
              <a:rPr lang="fr-FR" dirty="0">
                <a:latin typeface="Comic Sans MS" panose="030F0702030302020204" pitchFamily="66" charset="0"/>
              </a:rPr>
              <a:t>- l’apprentissage par activités numériques</a:t>
            </a:r>
          </a:p>
        </p:txBody>
      </p:sp>
      <p:sp>
        <p:nvSpPr>
          <p:cNvPr id="40" name="ZoneTexte 39">
            <a:extLst>
              <a:ext uri="{FF2B5EF4-FFF2-40B4-BE49-F238E27FC236}">
                <a16:creationId xmlns:a16="http://schemas.microsoft.com/office/drawing/2014/main" id="{528C2674-32F0-E073-782C-1241F1F4E419}"/>
              </a:ext>
            </a:extLst>
          </p:cNvPr>
          <p:cNvSpPr txBox="1"/>
          <p:nvPr/>
        </p:nvSpPr>
        <p:spPr>
          <a:xfrm>
            <a:off x="335278" y="4147027"/>
            <a:ext cx="2631152" cy="646331"/>
          </a:xfrm>
          <a:prstGeom prst="rect">
            <a:avLst/>
          </a:prstGeom>
          <a:noFill/>
        </p:spPr>
        <p:txBody>
          <a:bodyPr wrap="square" rtlCol="0">
            <a:spAutoFit/>
          </a:bodyPr>
          <a:lstStyle/>
          <a:p>
            <a:r>
              <a:rPr lang="fr-FR" dirty="0">
                <a:latin typeface="Comic Sans MS" panose="030F0702030302020204" pitchFamily="66" charset="0"/>
              </a:rPr>
              <a:t>Mise en place de connaissances de base</a:t>
            </a:r>
          </a:p>
        </p:txBody>
      </p:sp>
      <p:sp>
        <p:nvSpPr>
          <p:cNvPr id="43" name="Rectangle : coins arrondis 42">
            <a:extLst>
              <a:ext uri="{FF2B5EF4-FFF2-40B4-BE49-F238E27FC236}">
                <a16:creationId xmlns:a16="http://schemas.microsoft.com/office/drawing/2014/main" id="{8E01EC17-5E1E-165F-73B5-1E614B8AAD0D}"/>
              </a:ext>
            </a:extLst>
          </p:cNvPr>
          <p:cNvSpPr/>
          <p:nvPr/>
        </p:nvSpPr>
        <p:spPr>
          <a:xfrm>
            <a:off x="6127098" y="3201239"/>
            <a:ext cx="5981699" cy="1686471"/>
          </a:xfrm>
          <a:prstGeom prst="round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800" dirty="0"/>
              <a:t>FOND</a:t>
            </a:r>
          </a:p>
        </p:txBody>
      </p:sp>
      <p:sp>
        <p:nvSpPr>
          <p:cNvPr id="44" name="Rectangle : coins arrondis 43">
            <a:extLst>
              <a:ext uri="{FF2B5EF4-FFF2-40B4-BE49-F238E27FC236}">
                <a16:creationId xmlns:a16="http://schemas.microsoft.com/office/drawing/2014/main" id="{00496600-37B6-3680-E000-22E4BD893A48}"/>
              </a:ext>
            </a:extLst>
          </p:cNvPr>
          <p:cNvSpPr/>
          <p:nvPr/>
        </p:nvSpPr>
        <p:spPr>
          <a:xfrm>
            <a:off x="6119813" y="5094155"/>
            <a:ext cx="5981699" cy="1392913"/>
          </a:xfrm>
          <a:prstGeom prst="round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800" dirty="0"/>
              <a:t>FORME</a:t>
            </a:r>
          </a:p>
        </p:txBody>
      </p:sp>
    </p:spTree>
    <p:extLst>
      <p:ext uri="{BB962C8B-B14F-4D97-AF65-F5344CB8AC3E}">
        <p14:creationId xmlns:p14="http://schemas.microsoft.com/office/powerpoint/2010/main" val="29514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30" grpId="0" animBg="1"/>
      <p:bldP spid="31" grpId="0"/>
      <p:bldP spid="32" grpId="0"/>
      <p:bldP spid="33" grpId="0"/>
      <p:bldP spid="34" grpId="0"/>
      <p:bldP spid="35" grpId="0"/>
      <p:bldP spid="36" grpId="0"/>
      <p:bldP spid="37" grpId="0"/>
      <p:bldP spid="38" grpId="0"/>
      <p:bldP spid="39" grpId="0"/>
      <p:bldP spid="40" grpId="0"/>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C102EE14-7466-E4BA-5B3D-5E1665AFC198}"/>
              </a:ext>
            </a:extLst>
          </p:cNvPr>
          <p:cNvSpPr txBox="1"/>
          <p:nvPr/>
        </p:nvSpPr>
        <p:spPr>
          <a:xfrm>
            <a:off x="0" y="1063985"/>
            <a:ext cx="12192000" cy="584775"/>
          </a:xfrm>
          <a:prstGeom prst="rect">
            <a:avLst/>
          </a:prstGeom>
          <a:solidFill>
            <a:schemeClr val="bg1">
              <a:lumMod val="85000"/>
            </a:schemeClr>
          </a:solidFill>
        </p:spPr>
        <p:txBody>
          <a:bodyPr wrap="square" rtlCol="0">
            <a:spAutoFit/>
          </a:bodyPr>
          <a:lstStyle/>
          <a:p>
            <a:pPr algn="ctr"/>
            <a:r>
              <a:rPr lang="fr-FR" sz="3200" b="1" dirty="0">
                <a:latin typeface="Comic Sans MS" panose="030F0702030302020204" pitchFamily="66" charset="0"/>
              </a:rPr>
              <a:t>Atouts des élèves ayant suivis la spé SI au lycée</a:t>
            </a:r>
          </a:p>
        </p:txBody>
      </p:sp>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17" name="Rectangle : coins arrondis 16">
            <a:extLst>
              <a:ext uri="{FF2B5EF4-FFF2-40B4-BE49-F238E27FC236}">
                <a16:creationId xmlns:a16="http://schemas.microsoft.com/office/drawing/2014/main" id="{F2D535DF-4D92-9343-4705-558B827805E2}"/>
              </a:ext>
            </a:extLst>
          </p:cNvPr>
          <p:cNvSpPr/>
          <p:nvPr/>
        </p:nvSpPr>
        <p:spPr>
          <a:xfrm>
            <a:off x="288868" y="1655471"/>
            <a:ext cx="2654357" cy="89777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lumMod val="50000"/>
                  </a:schemeClr>
                </a:solidFill>
                <a:latin typeface="Comic Sans MS" panose="030F0702030302020204" pitchFamily="66" charset="0"/>
              </a:rPr>
              <a:t>SI Première</a:t>
            </a:r>
          </a:p>
        </p:txBody>
      </p:sp>
      <p:sp>
        <p:nvSpPr>
          <p:cNvPr id="18" name="Rectangle : coins arrondis 17">
            <a:extLst>
              <a:ext uri="{FF2B5EF4-FFF2-40B4-BE49-F238E27FC236}">
                <a16:creationId xmlns:a16="http://schemas.microsoft.com/office/drawing/2014/main" id="{57912F99-9F4C-8E3A-7C59-186D2BFE61A9}"/>
              </a:ext>
            </a:extLst>
          </p:cNvPr>
          <p:cNvSpPr/>
          <p:nvPr/>
        </p:nvSpPr>
        <p:spPr>
          <a:xfrm>
            <a:off x="3167669" y="1655470"/>
            <a:ext cx="2814032" cy="897775"/>
          </a:xfrm>
          <a:prstGeom prst="roundRect">
            <a:avLst/>
          </a:prstGeom>
          <a:solidFill>
            <a:schemeClr val="bg1">
              <a:lumMod val="65000"/>
              <a:alpha val="2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lumMod val="50000"/>
                  </a:schemeClr>
                </a:solidFill>
                <a:latin typeface="Comic Sans MS" panose="030F0702030302020204" pitchFamily="66" charset="0"/>
              </a:rPr>
              <a:t>SI Terminale</a:t>
            </a:r>
          </a:p>
        </p:txBody>
      </p:sp>
      <p:sp>
        <p:nvSpPr>
          <p:cNvPr id="19" name="Rectangle : coins arrondis 18">
            <a:extLst>
              <a:ext uri="{FF2B5EF4-FFF2-40B4-BE49-F238E27FC236}">
                <a16:creationId xmlns:a16="http://schemas.microsoft.com/office/drawing/2014/main" id="{132C33BE-138A-6050-89FA-BD0C71502A9E}"/>
              </a:ext>
            </a:extLst>
          </p:cNvPr>
          <p:cNvSpPr/>
          <p:nvPr/>
        </p:nvSpPr>
        <p:spPr>
          <a:xfrm>
            <a:off x="6229351" y="1655470"/>
            <a:ext cx="5673782" cy="897775"/>
          </a:xfrm>
          <a:prstGeom prst="roundRect">
            <a:avLst/>
          </a:prstGeom>
          <a:solidFill>
            <a:srgbClr val="C0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C00000"/>
                </a:solidFill>
                <a:latin typeface="Comic Sans MS" panose="030F0702030302020204" pitchFamily="66" charset="0"/>
              </a:rPr>
              <a:t>Physique</a:t>
            </a:r>
          </a:p>
        </p:txBody>
      </p:sp>
      <p:sp>
        <p:nvSpPr>
          <p:cNvPr id="20" name="Rectangle : coins arrondis 19">
            <a:extLst>
              <a:ext uri="{FF2B5EF4-FFF2-40B4-BE49-F238E27FC236}">
                <a16:creationId xmlns:a16="http://schemas.microsoft.com/office/drawing/2014/main" id="{A307D921-D794-A750-2DAD-C5C675777DCA}"/>
              </a:ext>
            </a:extLst>
          </p:cNvPr>
          <p:cNvSpPr/>
          <p:nvPr/>
        </p:nvSpPr>
        <p:spPr>
          <a:xfrm>
            <a:off x="6282416" y="2575229"/>
            <a:ext cx="5673782" cy="4135521"/>
          </a:xfrm>
          <a:prstGeom prst="roundRect">
            <a:avLst/>
          </a:prstGeom>
          <a:solidFill>
            <a:srgbClr val="C0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lumMod val="75000"/>
                </a:schemeClr>
              </a:solidFill>
              <a:latin typeface="Comic Sans MS" panose="030F0702030302020204" pitchFamily="66" charset="0"/>
            </a:endParaRPr>
          </a:p>
        </p:txBody>
      </p:sp>
      <p:sp>
        <p:nvSpPr>
          <p:cNvPr id="21" name="Rectangle : coins arrondis 20">
            <a:extLst>
              <a:ext uri="{FF2B5EF4-FFF2-40B4-BE49-F238E27FC236}">
                <a16:creationId xmlns:a16="http://schemas.microsoft.com/office/drawing/2014/main" id="{F30750F4-481F-0061-5A72-DB53B6BF6B53}"/>
              </a:ext>
            </a:extLst>
          </p:cNvPr>
          <p:cNvSpPr/>
          <p:nvPr/>
        </p:nvSpPr>
        <p:spPr>
          <a:xfrm>
            <a:off x="300717" y="2575422"/>
            <a:ext cx="2654357" cy="4135521"/>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lumMod val="50000"/>
                </a:schemeClr>
              </a:solidFill>
              <a:latin typeface="Comic Sans MS" panose="030F0702030302020204" pitchFamily="66" charset="0"/>
            </a:endParaRPr>
          </a:p>
        </p:txBody>
      </p:sp>
      <p:sp>
        <p:nvSpPr>
          <p:cNvPr id="30" name="Rectangle : coins arrondis 29">
            <a:extLst>
              <a:ext uri="{FF2B5EF4-FFF2-40B4-BE49-F238E27FC236}">
                <a16:creationId xmlns:a16="http://schemas.microsoft.com/office/drawing/2014/main" id="{CA680734-5596-D9A0-F8BE-06531FFB8BB8}"/>
              </a:ext>
            </a:extLst>
          </p:cNvPr>
          <p:cNvSpPr/>
          <p:nvPr/>
        </p:nvSpPr>
        <p:spPr>
          <a:xfrm>
            <a:off x="3167669" y="2587510"/>
            <a:ext cx="2814032" cy="4123240"/>
          </a:xfrm>
          <a:prstGeom prst="roundRect">
            <a:avLst/>
          </a:prstGeom>
          <a:solidFill>
            <a:schemeClr val="bg1">
              <a:lumMod val="65000"/>
              <a:alpha val="2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0070C0"/>
              </a:solidFill>
              <a:latin typeface="Comic Sans MS" panose="030F0702030302020204" pitchFamily="66" charset="0"/>
            </a:endParaRPr>
          </a:p>
        </p:txBody>
      </p:sp>
      <p:sp>
        <p:nvSpPr>
          <p:cNvPr id="32" name="ZoneTexte 31">
            <a:extLst>
              <a:ext uri="{FF2B5EF4-FFF2-40B4-BE49-F238E27FC236}">
                <a16:creationId xmlns:a16="http://schemas.microsoft.com/office/drawing/2014/main" id="{BC161D09-8FA6-C52F-80C3-9BBAF76E0E22}"/>
              </a:ext>
            </a:extLst>
          </p:cNvPr>
          <p:cNvSpPr txBox="1"/>
          <p:nvPr/>
        </p:nvSpPr>
        <p:spPr>
          <a:xfrm>
            <a:off x="6281057" y="3177674"/>
            <a:ext cx="5673782" cy="1938992"/>
          </a:xfrm>
          <a:prstGeom prst="rect">
            <a:avLst/>
          </a:prstGeom>
          <a:noFill/>
        </p:spPr>
        <p:txBody>
          <a:bodyPr wrap="square" rtlCol="0">
            <a:spAutoFit/>
          </a:bodyPr>
          <a:lstStyle/>
          <a:p>
            <a:r>
              <a:rPr lang="fr-FR" sz="2400" dirty="0">
                <a:latin typeface="Comic Sans MS" panose="030F0702030302020204" pitchFamily="66" charset="0"/>
              </a:rPr>
              <a:t>Les élèves ayant suivi la Spé SI en 1</a:t>
            </a:r>
            <a:r>
              <a:rPr lang="fr-FR" sz="2400" baseline="30000" dirty="0">
                <a:latin typeface="Comic Sans MS" panose="030F0702030302020204" pitchFamily="66" charset="0"/>
              </a:rPr>
              <a:t>er</a:t>
            </a:r>
            <a:r>
              <a:rPr lang="fr-FR" sz="2400" dirty="0">
                <a:latin typeface="Comic Sans MS" panose="030F0702030302020204" pitchFamily="66" charset="0"/>
              </a:rPr>
              <a:t> et Terminale</a:t>
            </a:r>
          </a:p>
          <a:p>
            <a:r>
              <a:rPr lang="fr-FR" sz="2400" dirty="0">
                <a:latin typeface="Comic Sans MS" panose="030F0702030302020204" pitchFamily="66" charset="0"/>
              </a:rPr>
              <a:t>ont suivi un enseignement de Physique </a:t>
            </a:r>
            <a:r>
              <a:rPr lang="fr-FR" sz="2400" b="1" dirty="0">
                <a:latin typeface="Comic Sans MS" panose="030F0702030302020204" pitchFamily="66" charset="0"/>
              </a:rPr>
              <a:t>identique</a:t>
            </a:r>
            <a:r>
              <a:rPr lang="fr-FR" sz="2400" dirty="0">
                <a:latin typeface="Comic Sans MS" panose="030F0702030302020204" pitchFamily="66" charset="0"/>
              </a:rPr>
              <a:t> à la spécialité Physique, la chimie en moins,</a:t>
            </a:r>
          </a:p>
        </p:txBody>
      </p:sp>
      <p:sp>
        <p:nvSpPr>
          <p:cNvPr id="33" name="ZoneTexte 32">
            <a:extLst>
              <a:ext uri="{FF2B5EF4-FFF2-40B4-BE49-F238E27FC236}">
                <a16:creationId xmlns:a16="http://schemas.microsoft.com/office/drawing/2014/main" id="{36C35FDB-76C1-3CBB-3146-FD0C405EEB3E}"/>
              </a:ext>
            </a:extLst>
          </p:cNvPr>
          <p:cNvSpPr txBox="1"/>
          <p:nvPr/>
        </p:nvSpPr>
        <p:spPr>
          <a:xfrm>
            <a:off x="3193197" y="3694180"/>
            <a:ext cx="2781301" cy="1477328"/>
          </a:xfrm>
          <a:prstGeom prst="rect">
            <a:avLst/>
          </a:prstGeom>
          <a:noFill/>
        </p:spPr>
        <p:txBody>
          <a:bodyPr wrap="square" rtlCol="0">
            <a:spAutoFit/>
          </a:bodyPr>
          <a:lstStyle/>
          <a:p>
            <a:r>
              <a:rPr lang="fr-FR" dirty="0">
                <a:latin typeface="Comic Sans MS" panose="030F0702030302020204" pitchFamily="66" charset="0"/>
              </a:rPr>
              <a:t>Utilisation des connaissances de 1ère pour poursuivre sur des connaissances plus complexes.</a:t>
            </a:r>
          </a:p>
        </p:txBody>
      </p:sp>
      <p:sp>
        <p:nvSpPr>
          <p:cNvPr id="40" name="ZoneTexte 39">
            <a:extLst>
              <a:ext uri="{FF2B5EF4-FFF2-40B4-BE49-F238E27FC236}">
                <a16:creationId xmlns:a16="http://schemas.microsoft.com/office/drawing/2014/main" id="{528C2674-32F0-E073-782C-1241F1F4E419}"/>
              </a:ext>
            </a:extLst>
          </p:cNvPr>
          <p:cNvSpPr txBox="1"/>
          <p:nvPr/>
        </p:nvSpPr>
        <p:spPr>
          <a:xfrm>
            <a:off x="335278" y="4147027"/>
            <a:ext cx="2631152" cy="646331"/>
          </a:xfrm>
          <a:prstGeom prst="rect">
            <a:avLst/>
          </a:prstGeom>
          <a:noFill/>
        </p:spPr>
        <p:txBody>
          <a:bodyPr wrap="square" rtlCol="0">
            <a:spAutoFit/>
          </a:bodyPr>
          <a:lstStyle/>
          <a:p>
            <a:r>
              <a:rPr lang="fr-FR" dirty="0">
                <a:latin typeface="Comic Sans MS" panose="030F0702030302020204" pitchFamily="66" charset="0"/>
              </a:rPr>
              <a:t>Mise en place de connaissances de base</a:t>
            </a:r>
          </a:p>
        </p:txBody>
      </p:sp>
      <p:sp>
        <p:nvSpPr>
          <p:cNvPr id="22" name="ZoneTexte 21">
            <a:extLst>
              <a:ext uri="{FF2B5EF4-FFF2-40B4-BE49-F238E27FC236}">
                <a16:creationId xmlns:a16="http://schemas.microsoft.com/office/drawing/2014/main" id="{94644EB7-2E01-D511-69B5-1A5D5BA96459}"/>
              </a:ext>
            </a:extLst>
          </p:cNvPr>
          <p:cNvSpPr txBox="1"/>
          <p:nvPr/>
        </p:nvSpPr>
        <p:spPr>
          <a:xfrm>
            <a:off x="6229351" y="5215458"/>
            <a:ext cx="5673782" cy="830997"/>
          </a:xfrm>
          <a:prstGeom prst="rect">
            <a:avLst/>
          </a:prstGeom>
          <a:noFill/>
        </p:spPr>
        <p:txBody>
          <a:bodyPr wrap="square" rtlCol="0">
            <a:spAutoFit/>
          </a:bodyPr>
          <a:lstStyle/>
          <a:p>
            <a:r>
              <a:rPr lang="fr-FR" sz="2400" dirty="0">
                <a:latin typeface="Comic Sans MS" panose="030F0702030302020204" pitchFamily="66" charset="0"/>
              </a:rPr>
              <a:t>Ils sont donc </a:t>
            </a:r>
            <a:r>
              <a:rPr lang="fr-FR" sz="2400" b="1" dirty="0">
                <a:latin typeface="Comic Sans MS" panose="030F0702030302020204" pitchFamily="66" charset="0"/>
              </a:rPr>
              <a:t>prêts à suivre </a:t>
            </a:r>
            <a:r>
              <a:rPr lang="fr-FR" sz="2400" dirty="0">
                <a:latin typeface="Comic Sans MS" panose="030F0702030302020204" pitchFamily="66" charset="0"/>
              </a:rPr>
              <a:t>l’enseignement de physique de CPGE</a:t>
            </a:r>
          </a:p>
        </p:txBody>
      </p:sp>
    </p:spTree>
    <p:extLst>
      <p:ext uri="{BB962C8B-B14F-4D97-AF65-F5344CB8AC3E}">
        <p14:creationId xmlns:p14="http://schemas.microsoft.com/office/powerpoint/2010/main" val="85744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2"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C102EE14-7466-E4BA-5B3D-5E1665AFC198}"/>
              </a:ext>
            </a:extLst>
          </p:cNvPr>
          <p:cNvSpPr txBox="1"/>
          <p:nvPr/>
        </p:nvSpPr>
        <p:spPr>
          <a:xfrm>
            <a:off x="0" y="1063985"/>
            <a:ext cx="12192000" cy="584775"/>
          </a:xfrm>
          <a:prstGeom prst="rect">
            <a:avLst/>
          </a:prstGeom>
          <a:solidFill>
            <a:schemeClr val="bg1">
              <a:lumMod val="85000"/>
            </a:schemeClr>
          </a:solidFill>
        </p:spPr>
        <p:txBody>
          <a:bodyPr wrap="square" rtlCol="0">
            <a:spAutoFit/>
          </a:bodyPr>
          <a:lstStyle/>
          <a:p>
            <a:pPr algn="ctr"/>
            <a:r>
              <a:rPr lang="fr-FR" sz="3200" b="1" dirty="0">
                <a:latin typeface="Comic Sans MS" panose="030F0702030302020204" pitchFamily="66" charset="0"/>
              </a:rPr>
              <a:t>Atouts des élèves ayant suivis la spé SI au lycée</a:t>
            </a:r>
          </a:p>
        </p:txBody>
      </p:sp>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17" name="Rectangle : coins arrondis 16">
            <a:extLst>
              <a:ext uri="{FF2B5EF4-FFF2-40B4-BE49-F238E27FC236}">
                <a16:creationId xmlns:a16="http://schemas.microsoft.com/office/drawing/2014/main" id="{F2D535DF-4D92-9343-4705-558B827805E2}"/>
              </a:ext>
            </a:extLst>
          </p:cNvPr>
          <p:cNvSpPr/>
          <p:nvPr/>
        </p:nvSpPr>
        <p:spPr>
          <a:xfrm>
            <a:off x="288868" y="1655471"/>
            <a:ext cx="2654357" cy="89777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lumMod val="50000"/>
                  </a:schemeClr>
                </a:solidFill>
                <a:latin typeface="Comic Sans MS" panose="030F0702030302020204" pitchFamily="66" charset="0"/>
              </a:rPr>
              <a:t>SI Première</a:t>
            </a:r>
          </a:p>
        </p:txBody>
      </p:sp>
      <p:sp>
        <p:nvSpPr>
          <p:cNvPr id="18" name="Rectangle : coins arrondis 17">
            <a:extLst>
              <a:ext uri="{FF2B5EF4-FFF2-40B4-BE49-F238E27FC236}">
                <a16:creationId xmlns:a16="http://schemas.microsoft.com/office/drawing/2014/main" id="{57912F99-9F4C-8E3A-7C59-186D2BFE61A9}"/>
              </a:ext>
            </a:extLst>
          </p:cNvPr>
          <p:cNvSpPr/>
          <p:nvPr/>
        </p:nvSpPr>
        <p:spPr>
          <a:xfrm>
            <a:off x="3167669" y="1655470"/>
            <a:ext cx="2814032" cy="897775"/>
          </a:xfrm>
          <a:prstGeom prst="roundRect">
            <a:avLst/>
          </a:prstGeom>
          <a:solidFill>
            <a:schemeClr val="bg1">
              <a:lumMod val="65000"/>
              <a:alpha val="2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lumMod val="50000"/>
                  </a:schemeClr>
                </a:solidFill>
                <a:latin typeface="Comic Sans MS" panose="030F0702030302020204" pitchFamily="66" charset="0"/>
              </a:rPr>
              <a:t>SI Terminale</a:t>
            </a:r>
          </a:p>
        </p:txBody>
      </p:sp>
      <p:sp>
        <p:nvSpPr>
          <p:cNvPr id="19" name="Rectangle : coins arrondis 18">
            <a:extLst>
              <a:ext uri="{FF2B5EF4-FFF2-40B4-BE49-F238E27FC236}">
                <a16:creationId xmlns:a16="http://schemas.microsoft.com/office/drawing/2014/main" id="{132C33BE-138A-6050-89FA-BD0C71502A9E}"/>
              </a:ext>
            </a:extLst>
          </p:cNvPr>
          <p:cNvSpPr/>
          <p:nvPr/>
        </p:nvSpPr>
        <p:spPr>
          <a:xfrm>
            <a:off x="6229351" y="1655470"/>
            <a:ext cx="5673782" cy="897775"/>
          </a:xfrm>
          <a:prstGeom prst="roundRect">
            <a:avLst/>
          </a:prstGeom>
          <a:solidFill>
            <a:schemeClr val="accent2">
              <a:lumMod val="50000"/>
              <a:alpha val="30196"/>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lumMod val="50000"/>
                  </a:schemeClr>
                </a:solidFill>
                <a:latin typeface="Comic Sans MS" panose="030F0702030302020204" pitchFamily="66" charset="0"/>
              </a:rPr>
              <a:t>TIPE (Travail d'initiative personnelle encadré)</a:t>
            </a:r>
          </a:p>
        </p:txBody>
      </p:sp>
      <p:sp>
        <p:nvSpPr>
          <p:cNvPr id="21" name="Rectangle : coins arrondis 20">
            <a:extLst>
              <a:ext uri="{FF2B5EF4-FFF2-40B4-BE49-F238E27FC236}">
                <a16:creationId xmlns:a16="http://schemas.microsoft.com/office/drawing/2014/main" id="{F30750F4-481F-0061-5A72-DB53B6BF6B53}"/>
              </a:ext>
            </a:extLst>
          </p:cNvPr>
          <p:cNvSpPr/>
          <p:nvPr/>
        </p:nvSpPr>
        <p:spPr>
          <a:xfrm>
            <a:off x="288868" y="2626997"/>
            <a:ext cx="2654357" cy="4135521"/>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lumMod val="50000"/>
                </a:schemeClr>
              </a:solidFill>
              <a:latin typeface="Comic Sans MS" panose="030F0702030302020204" pitchFamily="66" charset="0"/>
            </a:endParaRPr>
          </a:p>
        </p:txBody>
      </p:sp>
      <p:sp>
        <p:nvSpPr>
          <p:cNvPr id="30" name="Rectangle : coins arrondis 29">
            <a:extLst>
              <a:ext uri="{FF2B5EF4-FFF2-40B4-BE49-F238E27FC236}">
                <a16:creationId xmlns:a16="http://schemas.microsoft.com/office/drawing/2014/main" id="{CA680734-5596-D9A0-F8BE-06531FFB8BB8}"/>
              </a:ext>
            </a:extLst>
          </p:cNvPr>
          <p:cNvSpPr/>
          <p:nvPr/>
        </p:nvSpPr>
        <p:spPr>
          <a:xfrm>
            <a:off x="3167669" y="2613696"/>
            <a:ext cx="2814032" cy="4148821"/>
          </a:xfrm>
          <a:prstGeom prst="roundRect">
            <a:avLst/>
          </a:prstGeom>
          <a:solidFill>
            <a:schemeClr val="bg1">
              <a:lumMod val="65000"/>
              <a:alpha val="2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0070C0"/>
              </a:solidFill>
              <a:latin typeface="Comic Sans MS" panose="030F0702030302020204" pitchFamily="66" charset="0"/>
            </a:endParaRPr>
          </a:p>
        </p:txBody>
      </p:sp>
      <p:sp>
        <p:nvSpPr>
          <p:cNvPr id="33" name="ZoneTexte 32">
            <a:extLst>
              <a:ext uri="{FF2B5EF4-FFF2-40B4-BE49-F238E27FC236}">
                <a16:creationId xmlns:a16="http://schemas.microsoft.com/office/drawing/2014/main" id="{36C35FDB-76C1-3CBB-3146-FD0C405EEB3E}"/>
              </a:ext>
            </a:extLst>
          </p:cNvPr>
          <p:cNvSpPr txBox="1"/>
          <p:nvPr/>
        </p:nvSpPr>
        <p:spPr>
          <a:xfrm>
            <a:off x="3166310" y="2832817"/>
            <a:ext cx="2781301" cy="3693319"/>
          </a:xfrm>
          <a:prstGeom prst="rect">
            <a:avLst/>
          </a:prstGeom>
          <a:noFill/>
        </p:spPr>
        <p:txBody>
          <a:bodyPr wrap="square" rtlCol="0">
            <a:spAutoFit/>
          </a:bodyPr>
          <a:lstStyle/>
          <a:p>
            <a:pPr algn="ctr"/>
            <a:r>
              <a:rPr lang="fr-FR" sz="2400" b="1" dirty="0">
                <a:latin typeface="Comic Sans MS" panose="030F0702030302020204" pitchFamily="66" charset="0"/>
              </a:rPr>
              <a:t>Projet de </a:t>
            </a:r>
            <a:r>
              <a:rPr lang="fr-FR" sz="2400" b="1" dirty="0" err="1">
                <a:latin typeface="Comic Sans MS" panose="030F0702030302020204" pitchFamily="66" charset="0"/>
              </a:rPr>
              <a:t>Tle</a:t>
            </a:r>
            <a:endParaRPr lang="fr-FR" sz="2400" b="1" dirty="0">
              <a:latin typeface="Comic Sans MS" panose="030F0702030302020204" pitchFamily="66" charset="0"/>
            </a:endParaRPr>
          </a:p>
          <a:p>
            <a:pPr algn="ctr"/>
            <a:r>
              <a:rPr lang="fr-FR" sz="2400" b="1" dirty="0">
                <a:latin typeface="Comic Sans MS" panose="030F0702030302020204" pitchFamily="66" charset="0"/>
              </a:rPr>
              <a:t>48h</a:t>
            </a:r>
          </a:p>
          <a:p>
            <a:pPr algn="ctr"/>
            <a:r>
              <a:rPr lang="fr-FR" sz="2400" b="1" dirty="0">
                <a:latin typeface="Comic Sans MS" panose="030F0702030302020204" pitchFamily="66" charset="0"/>
              </a:rPr>
              <a:t>Grand oral</a:t>
            </a:r>
          </a:p>
          <a:p>
            <a:pPr algn="ctr"/>
            <a:endParaRPr lang="fr-FR" b="1" dirty="0">
              <a:latin typeface="Comic Sans MS" panose="030F0702030302020204" pitchFamily="66" charset="0"/>
            </a:endParaRPr>
          </a:p>
          <a:p>
            <a:pPr algn="ctr"/>
            <a:r>
              <a:rPr lang="fr-FR" dirty="0">
                <a:latin typeface="Comic Sans MS" panose="030F0702030302020204" pitchFamily="66" charset="0"/>
              </a:rPr>
              <a:t>Travaux pratiques sur systèmes (protocoles expérimentaux en autonomie)</a:t>
            </a:r>
          </a:p>
          <a:p>
            <a:pPr algn="ctr"/>
            <a:endParaRPr lang="fr-FR" dirty="0">
              <a:latin typeface="Comic Sans MS" panose="030F0702030302020204" pitchFamily="66" charset="0"/>
            </a:endParaRPr>
          </a:p>
          <a:p>
            <a:pPr algn="ctr"/>
            <a:r>
              <a:rPr lang="fr-FR" dirty="0">
                <a:latin typeface="Comic Sans MS" panose="030F0702030302020204" pitchFamily="66" charset="0"/>
              </a:rPr>
              <a:t>Simulations (activités numériques expérimentales)</a:t>
            </a:r>
          </a:p>
        </p:txBody>
      </p:sp>
      <p:sp>
        <p:nvSpPr>
          <p:cNvPr id="40" name="ZoneTexte 39">
            <a:extLst>
              <a:ext uri="{FF2B5EF4-FFF2-40B4-BE49-F238E27FC236}">
                <a16:creationId xmlns:a16="http://schemas.microsoft.com/office/drawing/2014/main" id="{528C2674-32F0-E073-782C-1241F1F4E419}"/>
              </a:ext>
            </a:extLst>
          </p:cNvPr>
          <p:cNvSpPr txBox="1"/>
          <p:nvPr/>
        </p:nvSpPr>
        <p:spPr>
          <a:xfrm>
            <a:off x="288868" y="2975138"/>
            <a:ext cx="2631152" cy="3046988"/>
          </a:xfrm>
          <a:prstGeom prst="rect">
            <a:avLst/>
          </a:prstGeom>
          <a:noFill/>
        </p:spPr>
        <p:txBody>
          <a:bodyPr wrap="square" rtlCol="0">
            <a:spAutoFit/>
          </a:bodyPr>
          <a:lstStyle/>
          <a:p>
            <a:pPr algn="ctr"/>
            <a:r>
              <a:rPr lang="fr-FR" sz="2400" b="1" dirty="0">
                <a:latin typeface="Comic Sans MS" panose="030F0702030302020204" pitchFamily="66" charset="0"/>
              </a:rPr>
              <a:t>Projet de 1</a:t>
            </a:r>
            <a:r>
              <a:rPr lang="fr-FR" sz="2400" b="1" baseline="30000" dirty="0">
                <a:latin typeface="Comic Sans MS" panose="030F0702030302020204" pitchFamily="66" charset="0"/>
              </a:rPr>
              <a:t>ère</a:t>
            </a:r>
            <a:endParaRPr lang="fr-FR" sz="2400" b="1" dirty="0">
              <a:latin typeface="Comic Sans MS" panose="030F0702030302020204" pitchFamily="66" charset="0"/>
            </a:endParaRPr>
          </a:p>
          <a:p>
            <a:pPr algn="ctr"/>
            <a:r>
              <a:rPr lang="fr-FR" sz="2400" b="1" dirty="0">
                <a:latin typeface="Comic Sans MS" panose="030F0702030302020204" pitchFamily="66" charset="0"/>
              </a:rPr>
              <a:t>12h</a:t>
            </a:r>
          </a:p>
          <a:p>
            <a:pPr algn="ctr"/>
            <a:endParaRPr lang="fr-FR" dirty="0">
              <a:latin typeface="Comic Sans MS" panose="030F0702030302020204" pitchFamily="66" charset="0"/>
            </a:endParaRPr>
          </a:p>
          <a:p>
            <a:pPr algn="ctr"/>
            <a:r>
              <a:rPr lang="fr-FR" dirty="0">
                <a:latin typeface="Comic Sans MS" panose="030F0702030302020204" pitchFamily="66" charset="0"/>
              </a:rPr>
              <a:t>Travaux pratiques sur systèmes (protocoles expérimentaux, mesures)</a:t>
            </a:r>
          </a:p>
          <a:p>
            <a:pPr algn="ctr"/>
            <a:endParaRPr lang="fr-FR" dirty="0">
              <a:latin typeface="Comic Sans MS" panose="030F0702030302020204" pitchFamily="66" charset="0"/>
            </a:endParaRPr>
          </a:p>
          <a:p>
            <a:pPr algn="ctr"/>
            <a:r>
              <a:rPr lang="fr-FR" dirty="0">
                <a:latin typeface="Comic Sans MS" panose="030F0702030302020204" pitchFamily="66" charset="0"/>
              </a:rPr>
              <a:t>Simulations guidées (activités numériques)</a:t>
            </a:r>
          </a:p>
        </p:txBody>
      </p:sp>
      <p:sp>
        <p:nvSpPr>
          <p:cNvPr id="27" name="Rectangle : coins arrondis 26">
            <a:extLst>
              <a:ext uri="{FF2B5EF4-FFF2-40B4-BE49-F238E27FC236}">
                <a16:creationId xmlns:a16="http://schemas.microsoft.com/office/drawing/2014/main" id="{32FF830B-93C6-9536-5A3C-BB01933C936D}"/>
              </a:ext>
            </a:extLst>
          </p:cNvPr>
          <p:cNvSpPr/>
          <p:nvPr/>
        </p:nvSpPr>
        <p:spPr>
          <a:xfrm>
            <a:off x="6229350" y="2613696"/>
            <a:ext cx="5673782" cy="2013551"/>
          </a:xfrm>
          <a:prstGeom prst="roundRect">
            <a:avLst/>
          </a:prstGeom>
          <a:solidFill>
            <a:schemeClr val="accent2">
              <a:lumMod val="50000"/>
              <a:alpha val="30196"/>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60000"/>
                  <a:lumOff val="40000"/>
                </a:schemeClr>
              </a:solidFill>
              <a:latin typeface="Comic Sans MS" panose="030F0702030302020204" pitchFamily="66" charset="0"/>
            </a:endParaRPr>
          </a:p>
        </p:txBody>
      </p:sp>
      <p:sp>
        <p:nvSpPr>
          <p:cNvPr id="28" name="ZoneTexte 27">
            <a:extLst>
              <a:ext uri="{FF2B5EF4-FFF2-40B4-BE49-F238E27FC236}">
                <a16:creationId xmlns:a16="http://schemas.microsoft.com/office/drawing/2014/main" id="{794E20FC-0394-4ABA-1354-B19153006D53}"/>
              </a:ext>
            </a:extLst>
          </p:cNvPr>
          <p:cNvSpPr txBox="1"/>
          <p:nvPr/>
        </p:nvSpPr>
        <p:spPr>
          <a:xfrm>
            <a:off x="6229350" y="2668770"/>
            <a:ext cx="5673782" cy="646331"/>
          </a:xfrm>
          <a:prstGeom prst="rect">
            <a:avLst/>
          </a:prstGeom>
          <a:noFill/>
        </p:spPr>
        <p:txBody>
          <a:bodyPr wrap="square" rtlCol="0">
            <a:spAutoFit/>
          </a:bodyPr>
          <a:lstStyle/>
          <a:p>
            <a:r>
              <a:rPr lang="fr-FR" dirty="0">
                <a:latin typeface="Comic Sans MS" panose="030F0702030302020204" pitchFamily="66" charset="0"/>
              </a:rPr>
              <a:t>Les élèves ayant suivi la Spé SI en 1</a:t>
            </a:r>
            <a:r>
              <a:rPr lang="fr-FR" baseline="30000" dirty="0">
                <a:latin typeface="Comic Sans MS" panose="030F0702030302020204" pitchFamily="66" charset="0"/>
              </a:rPr>
              <a:t>er</a:t>
            </a:r>
            <a:r>
              <a:rPr lang="fr-FR" dirty="0">
                <a:latin typeface="Comic Sans MS" panose="030F0702030302020204" pitchFamily="66" charset="0"/>
              </a:rPr>
              <a:t> et Terminale sont initiés à:</a:t>
            </a:r>
          </a:p>
        </p:txBody>
      </p:sp>
      <p:sp>
        <p:nvSpPr>
          <p:cNvPr id="29" name="ZoneTexte 28">
            <a:extLst>
              <a:ext uri="{FF2B5EF4-FFF2-40B4-BE49-F238E27FC236}">
                <a16:creationId xmlns:a16="http://schemas.microsoft.com/office/drawing/2014/main" id="{71AC98C9-A0AC-BE77-8B74-426C03AE0C1C}"/>
              </a:ext>
            </a:extLst>
          </p:cNvPr>
          <p:cNvSpPr txBox="1"/>
          <p:nvPr/>
        </p:nvSpPr>
        <p:spPr>
          <a:xfrm>
            <a:off x="6229350" y="3315101"/>
            <a:ext cx="5673782" cy="369332"/>
          </a:xfrm>
          <a:prstGeom prst="rect">
            <a:avLst/>
          </a:prstGeom>
          <a:noFill/>
        </p:spPr>
        <p:txBody>
          <a:bodyPr wrap="square" rtlCol="0">
            <a:spAutoFit/>
          </a:bodyPr>
          <a:lstStyle/>
          <a:p>
            <a:r>
              <a:rPr lang="fr-FR" dirty="0">
                <a:latin typeface="Comic Sans MS" panose="030F0702030302020204" pitchFamily="66" charset="0"/>
              </a:rPr>
              <a:t>- à la mise en place de protocoles expérimentaux </a:t>
            </a:r>
          </a:p>
        </p:txBody>
      </p:sp>
      <p:sp>
        <p:nvSpPr>
          <p:cNvPr id="41" name="ZoneTexte 40">
            <a:extLst>
              <a:ext uri="{FF2B5EF4-FFF2-40B4-BE49-F238E27FC236}">
                <a16:creationId xmlns:a16="http://schemas.microsoft.com/office/drawing/2014/main" id="{605020FE-97AC-8A4F-4DEF-9762757259D1}"/>
              </a:ext>
            </a:extLst>
          </p:cNvPr>
          <p:cNvSpPr txBox="1"/>
          <p:nvPr/>
        </p:nvSpPr>
        <p:spPr>
          <a:xfrm>
            <a:off x="6229350" y="3600306"/>
            <a:ext cx="5673782" cy="369332"/>
          </a:xfrm>
          <a:prstGeom prst="rect">
            <a:avLst/>
          </a:prstGeom>
          <a:noFill/>
        </p:spPr>
        <p:txBody>
          <a:bodyPr wrap="square" rtlCol="0">
            <a:spAutoFit/>
          </a:bodyPr>
          <a:lstStyle/>
          <a:p>
            <a:r>
              <a:rPr lang="fr-FR" dirty="0">
                <a:latin typeface="Comic Sans MS" panose="030F0702030302020204" pitchFamily="66" charset="0"/>
              </a:rPr>
              <a:t>- aux activités de projet grâce projet de 1ère</a:t>
            </a:r>
          </a:p>
        </p:txBody>
      </p:sp>
      <p:sp>
        <p:nvSpPr>
          <p:cNvPr id="42" name="ZoneTexte 41">
            <a:extLst>
              <a:ext uri="{FF2B5EF4-FFF2-40B4-BE49-F238E27FC236}">
                <a16:creationId xmlns:a16="http://schemas.microsoft.com/office/drawing/2014/main" id="{A162E4B8-8D85-0DF9-A130-A2D4C362827C}"/>
              </a:ext>
            </a:extLst>
          </p:cNvPr>
          <p:cNvSpPr txBox="1"/>
          <p:nvPr/>
        </p:nvSpPr>
        <p:spPr>
          <a:xfrm>
            <a:off x="6229350" y="3908005"/>
            <a:ext cx="5673782" cy="646331"/>
          </a:xfrm>
          <a:prstGeom prst="rect">
            <a:avLst/>
          </a:prstGeom>
          <a:noFill/>
        </p:spPr>
        <p:txBody>
          <a:bodyPr wrap="square" rtlCol="0">
            <a:spAutoFit/>
          </a:bodyPr>
          <a:lstStyle/>
          <a:p>
            <a:r>
              <a:rPr lang="fr-FR" dirty="0">
                <a:latin typeface="Comic Sans MS" panose="030F0702030302020204" pitchFamily="66" charset="0"/>
              </a:rPr>
              <a:t>- aux activités de projets d’envergure et à leur présentation orale grâce projet de Terminale</a:t>
            </a:r>
          </a:p>
        </p:txBody>
      </p:sp>
      <p:sp>
        <p:nvSpPr>
          <p:cNvPr id="45" name="Rectangle : coins arrondis 44">
            <a:extLst>
              <a:ext uri="{FF2B5EF4-FFF2-40B4-BE49-F238E27FC236}">
                <a16:creationId xmlns:a16="http://schemas.microsoft.com/office/drawing/2014/main" id="{C69D0245-47BE-1180-0D38-FB5ADC5DA7CD}"/>
              </a:ext>
            </a:extLst>
          </p:cNvPr>
          <p:cNvSpPr/>
          <p:nvPr/>
        </p:nvSpPr>
        <p:spPr>
          <a:xfrm>
            <a:off x="6206145" y="4698156"/>
            <a:ext cx="5673782" cy="897775"/>
          </a:xfrm>
          <a:prstGeom prst="roundRect">
            <a:avLst/>
          </a:prstGeom>
          <a:solidFill>
            <a:schemeClr val="accent6">
              <a:lumMod val="40000"/>
              <a:lumOff val="60000"/>
              <a:alpha val="30196"/>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75000"/>
                  </a:schemeClr>
                </a:solidFill>
                <a:latin typeface="Comic Sans MS" panose="030F0702030302020204" pitchFamily="66" charset="0"/>
              </a:rPr>
              <a:t>Informatique commune</a:t>
            </a:r>
          </a:p>
        </p:txBody>
      </p:sp>
      <p:sp>
        <p:nvSpPr>
          <p:cNvPr id="46" name="Rectangle : coins arrondis 45">
            <a:extLst>
              <a:ext uri="{FF2B5EF4-FFF2-40B4-BE49-F238E27FC236}">
                <a16:creationId xmlns:a16="http://schemas.microsoft.com/office/drawing/2014/main" id="{23154646-432B-C3B5-7941-78C2865984E8}"/>
              </a:ext>
            </a:extLst>
          </p:cNvPr>
          <p:cNvSpPr/>
          <p:nvPr/>
        </p:nvSpPr>
        <p:spPr>
          <a:xfrm>
            <a:off x="6198872" y="5642289"/>
            <a:ext cx="5673782" cy="1187809"/>
          </a:xfrm>
          <a:prstGeom prst="roundRect">
            <a:avLst/>
          </a:prstGeom>
          <a:solidFill>
            <a:schemeClr val="accent6">
              <a:lumMod val="40000"/>
              <a:lumOff val="60000"/>
              <a:alpha val="30196"/>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70C0"/>
              </a:solidFill>
              <a:latin typeface="Comic Sans MS" panose="030F0702030302020204" pitchFamily="66" charset="0"/>
            </a:endParaRPr>
          </a:p>
        </p:txBody>
      </p:sp>
      <p:sp>
        <p:nvSpPr>
          <p:cNvPr id="47" name="ZoneTexte 46">
            <a:extLst>
              <a:ext uri="{FF2B5EF4-FFF2-40B4-BE49-F238E27FC236}">
                <a16:creationId xmlns:a16="http://schemas.microsoft.com/office/drawing/2014/main" id="{6EF8BBCF-7415-4A6F-C949-B4AF6A1AA3D4}"/>
              </a:ext>
            </a:extLst>
          </p:cNvPr>
          <p:cNvSpPr txBox="1"/>
          <p:nvPr/>
        </p:nvSpPr>
        <p:spPr>
          <a:xfrm>
            <a:off x="6198872" y="5657909"/>
            <a:ext cx="5673782" cy="646331"/>
          </a:xfrm>
          <a:prstGeom prst="rect">
            <a:avLst/>
          </a:prstGeom>
          <a:noFill/>
        </p:spPr>
        <p:txBody>
          <a:bodyPr wrap="square" rtlCol="0">
            <a:spAutoFit/>
          </a:bodyPr>
          <a:lstStyle/>
          <a:p>
            <a:r>
              <a:rPr lang="fr-FR" dirty="0">
                <a:latin typeface="Comic Sans MS" panose="030F0702030302020204" pitchFamily="66" charset="0"/>
              </a:rPr>
              <a:t>Les élèves ayant suivi la Spé SI en 1</a:t>
            </a:r>
            <a:r>
              <a:rPr lang="fr-FR" baseline="30000" dirty="0">
                <a:latin typeface="Comic Sans MS" panose="030F0702030302020204" pitchFamily="66" charset="0"/>
              </a:rPr>
              <a:t>er</a:t>
            </a:r>
            <a:r>
              <a:rPr lang="fr-FR" dirty="0">
                <a:latin typeface="Comic Sans MS" panose="030F0702030302020204" pitchFamily="66" charset="0"/>
              </a:rPr>
              <a:t> et Terminale sont initiés à:</a:t>
            </a:r>
          </a:p>
        </p:txBody>
      </p:sp>
      <p:sp>
        <p:nvSpPr>
          <p:cNvPr id="48" name="ZoneTexte 47">
            <a:extLst>
              <a:ext uri="{FF2B5EF4-FFF2-40B4-BE49-F238E27FC236}">
                <a16:creationId xmlns:a16="http://schemas.microsoft.com/office/drawing/2014/main" id="{9B0E522A-B19C-318A-AFB6-5F55A9EA6BA2}"/>
              </a:ext>
            </a:extLst>
          </p:cNvPr>
          <p:cNvSpPr txBox="1"/>
          <p:nvPr/>
        </p:nvSpPr>
        <p:spPr>
          <a:xfrm>
            <a:off x="6198872" y="6187657"/>
            <a:ext cx="5673782" cy="369332"/>
          </a:xfrm>
          <a:prstGeom prst="rect">
            <a:avLst/>
          </a:prstGeom>
          <a:noFill/>
        </p:spPr>
        <p:txBody>
          <a:bodyPr wrap="square" rtlCol="0">
            <a:spAutoFit/>
          </a:bodyPr>
          <a:lstStyle/>
          <a:p>
            <a:r>
              <a:rPr lang="fr-FR" dirty="0">
                <a:latin typeface="Comic Sans MS" panose="030F0702030302020204" pitchFamily="66" charset="0"/>
              </a:rPr>
              <a:t>- à l’algorithmie</a:t>
            </a:r>
          </a:p>
        </p:txBody>
      </p:sp>
      <p:sp>
        <p:nvSpPr>
          <p:cNvPr id="49" name="ZoneTexte 48">
            <a:extLst>
              <a:ext uri="{FF2B5EF4-FFF2-40B4-BE49-F238E27FC236}">
                <a16:creationId xmlns:a16="http://schemas.microsoft.com/office/drawing/2014/main" id="{159BE460-4445-1AAA-CACE-54274EB15CD5}"/>
              </a:ext>
            </a:extLst>
          </p:cNvPr>
          <p:cNvSpPr txBox="1"/>
          <p:nvPr/>
        </p:nvSpPr>
        <p:spPr>
          <a:xfrm>
            <a:off x="6198872" y="6526136"/>
            <a:ext cx="5116828" cy="369332"/>
          </a:xfrm>
          <a:prstGeom prst="rect">
            <a:avLst/>
          </a:prstGeom>
          <a:noFill/>
        </p:spPr>
        <p:txBody>
          <a:bodyPr wrap="square" rtlCol="0">
            <a:spAutoFit/>
          </a:bodyPr>
          <a:lstStyle/>
          <a:p>
            <a:r>
              <a:rPr lang="fr-FR" dirty="0">
                <a:latin typeface="Comic Sans MS" panose="030F0702030302020204" pitchFamily="66" charset="0"/>
              </a:rPr>
              <a:t>- à la programmation sous python</a:t>
            </a:r>
          </a:p>
        </p:txBody>
      </p:sp>
    </p:spTree>
    <p:extLst>
      <p:ext uri="{BB962C8B-B14F-4D97-AF65-F5344CB8AC3E}">
        <p14:creationId xmlns:p14="http://schemas.microsoft.com/office/powerpoint/2010/main" val="86896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30" grpId="0" animBg="1"/>
      <p:bldP spid="33" grpId="0"/>
      <p:bldP spid="40" grpId="0"/>
      <p:bldP spid="27" grpId="0" animBg="1"/>
      <p:bldP spid="28" grpId="0"/>
      <p:bldP spid="29" grpId="0"/>
      <p:bldP spid="41" grpId="0"/>
      <p:bldP spid="42" grpId="0"/>
      <p:bldP spid="45" grpId="0" animBg="1"/>
      <p:bldP spid="46" grpId="0" animBg="1"/>
      <p:bldP spid="47" grpId="0"/>
      <p:bldP spid="48"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4" name="ZoneTexte 3">
            <a:extLst>
              <a:ext uri="{FF2B5EF4-FFF2-40B4-BE49-F238E27FC236}">
                <a16:creationId xmlns:a16="http://schemas.microsoft.com/office/drawing/2014/main" id="{6E30F98D-BDC8-8E5D-A8E5-23A0255D9A67}"/>
              </a:ext>
            </a:extLst>
          </p:cNvPr>
          <p:cNvSpPr txBox="1"/>
          <p:nvPr/>
        </p:nvSpPr>
        <p:spPr>
          <a:xfrm>
            <a:off x="0" y="1057275"/>
            <a:ext cx="12192000" cy="461665"/>
          </a:xfrm>
          <a:prstGeom prst="rect">
            <a:avLst/>
          </a:prstGeom>
          <a:solidFill>
            <a:schemeClr val="bg1">
              <a:lumMod val="85000"/>
            </a:schemeClr>
          </a:solidFill>
        </p:spPr>
        <p:txBody>
          <a:bodyPr wrap="square" rtlCol="0">
            <a:spAutoFit/>
          </a:bodyPr>
          <a:lstStyle/>
          <a:p>
            <a:pPr algn="ctr"/>
            <a:r>
              <a:rPr lang="fr-FR" sz="2400" b="1" dirty="0">
                <a:latin typeface="Comic Sans MS" panose="030F0702030302020204" pitchFamily="66" charset="0"/>
              </a:rPr>
              <a:t>Parcours vers le métier d’ingénieur</a:t>
            </a:r>
            <a:endParaRPr lang="fr-FR" sz="3200" b="1" dirty="0">
              <a:latin typeface="Comic Sans MS" panose="030F0702030302020204" pitchFamily="66" charset="0"/>
            </a:endParaRPr>
          </a:p>
        </p:txBody>
      </p:sp>
      <p:sp>
        <p:nvSpPr>
          <p:cNvPr id="5" name="Rectangle 4">
            <a:extLst>
              <a:ext uri="{FF2B5EF4-FFF2-40B4-BE49-F238E27FC236}">
                <a16:creationId xmlns:a16="http://schemas.microsoft.com/office/drawing/2014/main" id="{B0426E40-CBD6-2ECC-584C-AAB8BA4958BA}"/>
              </a:ext>
            </a:extLst>
          </p:cNvPr>
          <p:cNvSpPr/>
          <p:nvPr/>
        </p:nvSpPr>
        <p:spPr>
          <a:xfrm>
            <a:off x="1004600" y="1826086"/>
            <a:ext cx="9872749" cy="523875"/>
          </a:xfrm>
          <a:prstGeom prst="rect">
            <a:avLst/>
          </a:prstGeom>
          <a:solidFill>
            <a:srgbClr val="33CC33">
              <a:alpha val="49804"/>
            </a:srgbClr>
          </a:solidFill>
          <a:ln>
            <a:solidFill>
              <a:srgbClr val="33CC33"/>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omic Sans MS" panose="030F0702030302020204" pitchFamily="66" charset="0"/>
              </a:rPr>
              <a:t>ÊTRE INGENIEUR</a:t>
            </a:r>
          </a:p>
        </p:txBody>
      </p:sp>
      <p:sp>
        <p:nvSpPr>
          <p:cNvPr id="6" name="Rectangle 5">
            <a:extLst>
              <a:ext uri="{FF2B5EF4-FFF2-40B4-BE49-F238E27FC236}">
                <a16:creationId xmlns:a16="http://schemas.microsoft.com/office/drawing/2014/main" id="{03C45905-1BF8-CED1-5F78-712264574634}"/>
              </a:ext>
            </a:extLst>
          </p:cNvPr>
          <p:cNvSpPr/>
          <p:nvPr/>
        </p:nvSpPr>
        <p:spPr>
          <a:xfrm>
            <a:off x="1004602" y="4961470"/>
            <a:ext cx="9872749" cy="1325332"/>
          </a:xfrm>
          <a:prstGeom prst="rect">
            <a:avLst/>
          </a:prstGeom>
          <a:solidFill>
            <a:schemeClr val="bg2">
              <a:lumMod val="50000"/>
              <a:alpha val="2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omic Sans MS" panose="030F0702030302020204" pitchFamily="66" charset="0"/>
              </a:rPr>
              <a:t>BAC SCIENTIFIQUE</a:t>
            </a:r>
          </a:p>
          <a:p>
            <a:pPr algn="ctr"/>
            <a:endParaRPr lang="fr-FR" sz="2400" b="1" dirty="0">
              <a:latin typeface="Comic Sans MS" panose="030F0702030302020204" pitchFamily="66" charset="0"/>
            </a:endParaRPr>
          </a:p>
          <a:p>
            <a:pPr algn="ctr"/>
            <a:endParaRPr lang="fr-FR" sz="2400" b="1" dirty="0">
              <a:latin typeface="Comic Sans MS" panose="030F0702030302020204" pitchFamily="66" charset="0"/>
            </a:endParaRPr>
          </a:p>
        </p:txBody>
      </p:sp>
      <p:sp>
        <p:nvSpPr>
          <p:cNvPr id="7" name="Rectangle 6">
            <a:extLst>
              <a:ext uri="{FF2B5EF4-FFF2-40B4-BE49-F238E27FC236}">
                <a16:creationId xmlns:a16="http://schemas.microsoft.com/office/drawing/2014/main" id="{44DB2AB1-E0F3-D6D4-A707-B57647D3AD23}"/>
              </a:ext>
            </a:extLst>
          </p:cNvPr>
          <p:cNvSpPr/>
          <p:nvPr/>
        </p:nvSpPr>
        <p:spPr>
          <a:xfrm>
            <a:off x="1004602" y="2662477"/>
            <a:ext cx="7464482" cy="523875"/>
          </a:xfrm>
          <a:prstGeom prst="rect">
            <a:avLst/>
          </a:prstGeom>
          <a:solidFill>
            <a:srgbClr val="FFC0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omic Sans MS" panose="030F0702030302020204" pitchFamily="66" charset="0"/>
              </a:rPr>
              <a:t>ECOLES D’INGENIEUR</a:t>
            </a:r>
          </a:p>
        </p:txBody>
      </p:sp>
      <p:sp>
        <p:nvSpPr>
          <p:cNvPr id="8" name="Rectangle 7">
            <a:extLst>
              <a:ext uri="{FF2B5EF4-FFF2-40B4-BE49-F238E27FC236}">
                <a16:creationId xmlns:a16="http://schemas.microsoft.com/office/drawing/2014/main" id="{7EB8EFDA-80BC-C028-09CC-39436BCC508E}"/>
              </a:ext>
            </a:extLst>
          </p:cNvPr>
          <p:cNvSpPr/>
          <p:nvPr/>
        </p:nvSpPr>
        <p:spPr>
          <a:xfrm>
            <a:off x="3322741" y="3498869"/>
            <a:ext cx="4054533" cy="1132930"/>
          </a:xfrm>
          <a:prstGeom prst="rect">
            <a:avLst/>
          </a:prstGeom>
          <a:solidFill>
            <a:schemeClr val="accent2">
              <a:lumMod val="75000"/>
              <a:alpha val="30196"/>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Comic Sans MS" panose="030F0702030302020204" pitchFamily="66" charset="0"/>
            </a:endParaRPr>
          </a:p>
          <a:p>
            <a:pPr algn="ctr"/>
            <a:endParaRPr lang="fr-FR" sz="2400" b="1" dirty="0">
              <a:latin typeface="Comic Sans MS" panose="030F0702030302020204" pitchFamily="66" charset="0"/>
            </a:endParaRPr>
          </a:p>
          <a:p>
            <a:pPr algn="ctr"/>
            <a:r>
              <a:rPr lang="fr-FR" sz="2400" b="1" dirty="0">
                <a:latin typeface="Comic Sans MS" panose="030F0702030302020204" pitchFamily="66" charset="0"/>
              </a:rPr>
              <a:t>CPGE scientifiques</a:t>
            </a:r>
            <a:r>
              <a:rPr lang="fr-FR" sz="2400" dirty="0">
                <a:latin typeface="Comic Sans MS" panose="030F0702030302020204" pitchFamily="66" charset="0"/>
              </a:rPr>
              <a:t>(</a:t>
            </a:r>
            <a:r>
              <a:rPr lang="fr-FR" sz="2400" dirty="0">
                <a:latin typeface="Comic Sans MS" panose="030F0702030302020204" pitchFamily="66" charset="0"/>
                <a:hlinkClick r:id="rId5"/>
              </a:rPr>
              <a:t>40</a:t>
            </a:r>
            <a:r>
              <a:rPr lang="fr-FR" sz="2400" dirty="0">
                <a:latin typeface="Comic Sans MS" panose="030F0702030302020204" pitchFamily="66" charset="0"/>
              </a:rPr>
              <a:t>%)</a:t>
            </a:r>
          </a:p>
          <a:p>
            <a:pPr algn="ctr"/>
            <a:endParaRPr lang="fr-FR" sz="2400" b="1" dirty="0">
              <a:latin typeface="Comic Sans MS" panose="030F0702030302020204" pitchFamily="66" charset="0"/>
            </a:endParaRPr>
          </a:p>
          <a:p>
            <a:pPr algn="ctr"/>
            <a:r>
              <a:rPr lang="fr-FR" sz="2400" b="1" dirty="0">
                <a:latin typeface="Comic Sans MS" panose="030F0702030302020204" pitchFamily="66" charset="0"/>
              </a:rPr>
              <a:t> </a:t>
            </a:r>
          </a:p>
        </p:txBody>
      </p:sp>
      <p:sp>
        <p:nvSpPr>
          <p:cNvPr id="9" name="Rectangle 8">
            <a:extLst>
              <a:ext uri="{FF2B5EF4-FFF2-40B4-BE49-F238E27FC236}">
                <a16:creationId xmlns:a16="http://schemas.microsoft.com/office/drawing/2014/main" id="{6E2FD2F0-0BF4-6950-5F80-1308917E9E3C}"/>
              </a:ext>
            </a:extLst>
          </p:cNvPr>
          <p:cNvSpPr/>
          <p:nvPr/>
        </p:nvSpPr>
        <p:spPr>
          <a:xfrm>
            <a:off x="7496069" y="3498868"/>
            <a:ext cx="1998033" cy="1155456"/>
          </a:xfrm>
          <a:prstGeom prst="rect">
            <a:avLst/>
          </a:prstGeom>
          <a:solidFill>
            <a:schemeClr val="accent5">
              <a:lumMod val="75000"/>
              <a:alpha val="30196"/>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omic Sans MS" panose="030F0702030302020204" pitchFamily="66" charset="0"/>
              </a:rPr>
              <a:t>IUT</a:t>
            </a:r>
          </a:p>
          <a:p>
            <a:pPr algn="ctr"/>
            <a:r>
              <a:rPr lang="fr-FR" sz="2400" b="1" dirty="0">
                <a:latin typeface="Comic Sans MS" panose="030F0702030302020204" pitchFamily="66" charset="0"/>
              </a:rPr>
              <a:t>BTS</a:t>
            </a:r>
          </a:p>
          <a:p>
            <a:pPr algn="ctr"/>
            <a:r>
              <a:rPr lang="fr-FR" sz="2400" b="1" dirty="0">
                <a:latin typeface="Comic Sans MS" panose="030F0702030302020204" pitchFamily="66" charset="0"/>
              </a:rPr>
              <a:t>20%</a:t>
            </a:r>
          </a:p>
        </p:txBody>
      </p:sp>
      <p:sp>
        <p:nvSpPr>
          <p:cNvPr id="10" name="Rectangle 9">
            <a:extLst>
              <a:ext uri="{FF2B5EF4-FFF2-40B4-BE49-F238E27FC236}">
                <a16:creationId xmlns:a16="http://schemas.microsoft.com/office/drawing/2014/main" id="{0D679021-9311-8A59-19AB-491AF441C369}"/>
              </a:ext>
            </a:extLst>
          </p:cNvPr>
          <p:cNvSpPr/>
          <p:nvPr/>
        </p:nvSpPr>
        <p:spPr>
          <a:xfrm>
            <a:off x="9612897" y="3487605"/>
            <a:ext cx="1264454" cy="1144193"/>
          </a:xfrm>
          <a:prstGeom prst="rect">
            <a:avLst/>
          </a:prstGeom>
          <a:solidFill>
            <a:srgbClr val="0070C0">
              <a:alpha val="30196"/>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omic Sans MS" panose="030F0702030302020204" pitchFamily="66" charset="0"/>
              </a:rPr>
              <a:t>Univ</a:t>
            </a:r>
          </a:p>
          <a:p>
            <a:pPr algn="ctr"/>
            <a:r>
              <a:rPr lang="fr-FR" sz="2400" b="1" dirty="0">
                <a:latin typeface="Comic Sans MS" panose="030F0702030302020204" pitchFamily="66" charset="0"/>
              </a:rPr>
              <a:t>20%</a:t>
            </a:r>
          </a:p>
        </p:txBody>
      </p:sp>
      <p:sp>
        <p:nvSpPr>
          <p:cNvPr id="11" name="Rectangle 10">
            <a:extLst>
              <a:ext uri="{FF2B5EF4-FFF2-40B4-BE49-F238E27FC236}">
                <a16:creationId xmlns:a16="http://schemas.microsoft.com/office/drawing/2014/main" id="{44D7AA58-92C9-FC2E-3255-84B7A09EAD5D}"/>
              </a:ext>
            </a:extLst>
          </p:cNvPr>
          <p:cNvSpPr/>
          <p:nvPr/>
        </p:nvSpPr>
        <p:spPr>
          <a:xfrm>
            <a:off x="1004600" y="3492912"/>
            <a:ext cx="2186916" cy="1138886"/>
          </a:xfrm>
          <a:prstGeom prst="rect">
            <a:avLst/>
          </a:prstGeom>
          <a:solidFill>
            <a:srgbClr val="7030A0">
              <a:alpha val="30196"/>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a:latin typeface="Comic Sans MS" panose="030F0702030302020204" pitchFamily="66" charset="0"/>
              </a:rPr>
              <a:t>Prepa</a:t>
            </a:r>
            <a:endParaRPr lang="fr-FR" sz="2400" b="1" dirty="0">
              <a:latin typeface="Comic Sans MS" panose="030F0702030302020204" pitchFamily="66" charset="0"/>
            </a:endParaRPr>
          </a:p>
          <a:p>
            <a:pPr algn="ctr"/>
            <a:r>
              <a:rPr lang="fr-FR" sz="2400" b="1" dirty="0">
                <a:latin typeface="Comic Sans MS" panose="030F0702030302020204" pitchFamily="66" charset="0"/>
              </a:rPr>
              <a:t> intégrée</a:t>
            </a:r>
          </a:p>
          <a:p>
            <a:pPr algn="ctr"/>
            <a:r>
              <a:rPr lang="fr-FR" sz="2400" b="1" dirty="0">
                <a:latin typeface="Comic Sans MS" panose="030F0702030302020204" pitchFamily="66" charset="0"/>
              </a:rPr>
              <a:t>20%</a:t>
            </a:r>
          </a:p>
        </p:txBody>
      </p:sp>
      <p:sp>
        <p:nvSpPr>
          <p:cNvPr id="13" name="Rectangle 12">
            <a:extLst>
              <a:ext uri="{FF2B5EF4-FFF2-40B4-BE49-F238E27FC236}">
                <a16:creationId xmlns:a16="http://schemas.microsoft.com/office/drawing/2014/main" id="{B6C18C03-C042-E98A-5108-D57FEA3FA5A8}"/>
              </a:ext>
            </a:extLst>
          </p:cNvPr>
          <p:cNvSpPr/>
          <p:nvPr/>
        </p:nvSpPr>
        <p:spPr>
          <a:xfrm>
            <a:off x="2702753" y="5619475"/>
            <a:ext cx="2035232" cy="523875"/>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1">
                    <a:lumMod val="60000"/>
                    <a:lumOff val="40000"/>
                  </a:schemeClr>
                </a:solidFill>
                <a:latin typeface="Comic Sans MS" panose="030F0702030302020204" pitchFamily="66" charset="0"/>
              </a:rPr>
              <a:t>MATHS/SP</a:t>
            </a:r>
          </a:p>
        </p:txBody>
      </p:sp>
      <p:sp>
        <p:nvSpPr>
          <p:cNvPr id="14" name="Rectangle 13">
            <a:extLst>
              <a:ext uri="{FF2B5EF4-FFF2-40B4-BE49-F238E27FC236}">
                <a16:creationId xmlns:a16="http://schemas.microsoft.com/office/drawing/2014/main" id="{CDD66881-121C-A62C-E34A-716C76BC36DD}"/>
              </a:ext>
            </a:extLst>
          </p:cNvPr>
          <p:cNvSpPr/>
          <p:nvPr/>
        </p:nvSpPr>
        <p:spPr>
          <a:xfrm>
            <a:off x="4893503" y="5619474"/>
            <a:ext cx="2035232" cy="523875"/>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lumMod val="60000"/>
                    <a:lumOff val="40000"/>
                  </a:schemeClr>
                </a:solidFill>
                <a:latin typeface="Comic Sans MS" panose="030F0702030302020204" pitchFamily="66" charset="0"/>
              </a:rPr>
              <a:t>MATHS/SI</a:t>
            </a:r>
          </a:p>
        </p:txBody>
      </p:sp>
      <p:sp>
        <p:nvSpPr>
          <p:cNvPr id="15" name="Rectangle 14">
            <a:extLst>
              <a:ext uri="{FF2B5EF4-FFF2-40B4-BE49-F238E27FC236}">
                <a16:creationId xmlns:a16="http://schemas.microsoft.com/office/drawing/2014/main" id="{B6B19BAD-14B9-2434-281D-3278A0412D3F}"/>
              </a:ext>
            </a:extLst>
          </p:cNvPr>
          <p:cNvSpPr/>
          <p:nvPr/>
        </p:nvSpPr>
        <p:spPr>
          <a:xfrm>
            <a:off x="7074731" y="5619474"/>
            <a:ext cx="2216204" cy="523875"/>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40000"/>
                    <a:lumOff val="60000"/>
                  </a:schemeClr>
                </a:solidFill>
                <a:latin typeface="Comic Sans MS" panose="030F0702030302020204" pitchFamily="66" charset="0"/>
              </a:rPr>
              <a:t>MATHS/NSI</a:t>
            </a:r>
          </a:p>
        </p:txBody>
      </p:sp>
      <p:sp>
        <p:nvSpPr>
          <p:cNvPr id="17" name="Rectangle 16">
            <a:extLst>
              <a:ext uri="{FF2B5EF4-FFF2-40B4-BE49-F238E27FC236}">
                <a16:creationId xmlns:a16="http://schemas.microsoft.com/office/drawing/2014/main" id="{881C66FE-8A89-35B7-4C3F-FC9AE303F412}"/>
              </a:ext>
            </a:extLst>
          </p:cNvPr>
          <p:cNvSpPr/>
          <p:nvPr/>
        </p:nvSpPr>
        <p:spPr>
          <a:xfrm>
            <a:off x="8626779" y="2662477"/>
            <a:ext cx="2250569" cy="523875"/>
          </a:xfrm>
          <a:prstGeom prst="rect">
            <a:avLst/>
          </a:prstGeom>
          <a:solidFill>
            <a:srgbClr val="0070C0">
              <a:alpha val="30196"/>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omic Sans MS" panose="030F0702030302020204" pitchFamily="66" charset="0"/>
              </a:rPr>
              <a:t>Univ</a:t>
            </a:r>
          </a:p>
        </p:txBody>
      </p:sp>
    </p:spTree>
    <p:extLst>
      <p:ext uri="{BB962C8B-B14F-4D97-AF65-F5344CB8AC3E}">
        <p14:creationId xmlns:p14="http://schemas.microsoft.com/office/powerpoint/2010/main" val="1643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6C97EB-E1FD-6EDB-A94A-4A653DC8EF80}"/>
              </a:ext>
            </a:extLst>
          </p:cNvPr>
          <p:cNvSpPr/>
          <p:nvPr/>
        </p:nvSpPr>
        <p:spPr>
          <a:xfrm>
            <a:off x="277441" y="1657775"/>
            <a:ext cx="11460480" cy="4995362"/>
          </a:xfrm>
          <a:prstGeom prst="rect">
            <a:avLst/>
          </a:prstGeom>
          <a:solidFill>
            <a:schemeClr val="bg2">
              <a:lumMod val="50000"/>
              <a:alpha val="2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Comic Sans MS" panose="030F0702030302020204" pitchFamily="66" charset="0"/>
            </a:endParaRPr>
          </a:p>
          <a:p>
            <a:pPr algn="ctr"/>
            <a:endParaRPr lang="fr-FR" sz="2400" b="1" dirty="0">
              <a:latin typeface="Comic Sans MS" panose="030F0702030302020204" pitchFamily="66" charset="0"/>
            </a:endParaRPr>
          </a:p>
        </p:txBody>
      </p:sp>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4" name="ZoneTexte 3">
            <a:extLst>
              <a:ext uri="{FF2B5EF4-FFF2-40B4-BE49-F238E27FC236}">
                <a16:creationId xmlns:a16="http://schemas.microsoft.com/office/drawing/2014/main" id="{6E30F98D-BDC8-8E5D-A8E5-23A0255D9A67}"/>
              </a:ext>
            </a:extLst>
          </p:cNvPr>
          <p:cNvSpPr txBox="1"/>
          <p:nvPr/>
        </p:nvSpPr>
        <p:spPr>
          <a:xfrm>
            <a:off x="0" y="1057275"/>
            <a:ext cx="12192000" cy="461665"/>
          </a:xfrm>
          <a:prstGeom prst="rect">
            <a:avLst/>
          </a:prstGeom>
          <a:solidFill>
            <a:schemeClr val="bg1">
              <a:lumMod val="85000"/>
            </a:schemeClr>
          </a:solidFill>
        </p:spPr>
        <p:txBody>
          <a:bodyPr wrap="square" rtlCol="0">
            <a:spAutoFit/>
          </a:bodyPr>
          <a:lstStyle/>
          <a:p>
            <a:pPr algn="ctr"/>
            <a:r>
              <a:rPr lang="fr-FR" sz="2400" b="1" dirty="0">
                <a:latin typeface="Comic Sans MS" panose="030F0702030302020204" pitchFamily="66" charset="0"/>
              </a:rPr>
              <a:t>Point sur les effectifs des doublettes scientifiques</a:t>
            </a:r>
            <a:endParaRPr lang="fr-FR" sz="3200" b="1" dirty="0">
              <a:latin typeface="Comic Sans MS" panose="030F0702030302020204" pitchFamily="66" charset="0"/>
            </a:endParaRPr>
          </a:p>
        </p:txBody>
      </p:sp>
      <p:sp>
        <p:nvSpPr>
          <p:cNvPr id="16" name="Rectangle 15">
            <a:extLst>
              <a:ext uri="{FF2B5EF4-FFF2-40B4-BE49-F238E27FC236}">
                <a16:creationId xmlns:a16="http://schemas.microsoft.com/office/drawing/2014/main" id="{D99AC344-16D8-6FD6-8D4B-C76A2B45057A}"/>
              </a:ext>
            </a:extLst>
          </p:cNvPr>
          <p:cNvSpPr/>
          <p:nvPr/>
        </p:nvSpPr>
        <p:spPr>
          <a:xfrm>
            <a:off x="482392" y="3904399"/>
            <a:ext cx="2216204" cy="523875"/>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1">
                    <a:lumMod val="60000"/>
                    <a:lumOff val="40000"/>
                  </a:schemeClr>
                </a:solidFill>
                <a:latin typeface="Comic Sans MS" panose="030F0702030302020204" pitchFamily="66" charset="0"/>
              </a:rPr>
              <a:t>MATHS/SP</a:t>
            </a:r>
          </a:p>
        </p:txBody>
      </p:sp>
      <p:sp>
        <p:nvSpPr>
          <p:cNvPr id="18" name="Rectangle 17">
            <a:extLst>
              <a:ext uri="{FF2B5EF4-FFF2-40B4-BE49-F238E27FC236}">
                <a16:creationId xmlns:a16="http://schemas.microsoft.com/office/drawing/2014/main" id="{7D9B77A0-D1D3-3F8E-44A8-A17F44A632DB}"/>
              </a:ext>
            </a:extLst>
          </p:cNvPr>
          <p:cNvSpPr/>
          <p:nvPr/>
        </p:nvSpPr>
        <p:spPr>
          <a:xfrm>
            <a:off x="482392" y="4938287"/>
            <a:ext cx="2216204" cy="523875"/>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lumMod val="60000"/>
                    <a:lumOff val="40000"/>
                  </a:schemeClr>
                </a:solidFill>
                <a:latin typeface="Comic Sans MS" panose="030F0702030302020204" pitchFamily="66" charset="0"/>
              </a:rPr>
              <a:t>MATHS/SI</a:t>
            </a:r>
          </a:p>
        </p:txBody>
      </p:sp>
      <p:sp>
        <p:nvSpPr>
          <p:cNvPr id="19" name="Rectangle 18">
            <a:extLst>
              <a:ext uri="{FF2B5EF4-FFF2-40B4-BE49-F238E27FC236}">
                <a16:creationId xmlns:a16="http://schemas.microsoft.com/office/drawing/2014/main" id="{4B1DF3BA-66AA-123D-E490-422203FC0A8F}"/>
              </a:ext>
            </a:extLst>
          </p:cNvPr>
          <p:cNvSpPr/>
          <p:nvPr/>
        </p:nvSpPr>
        <p:spPr>
          <a:xfrm>
            <a:off x="482392" y="5972175"/>
            <a:ext cx="2216204" cy="523875"/>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40000"/>
                    <a:lumOff val="60000"/>
                  </a:schemeClr>
                </a:solidFill>
                <a:latin typeface="Comic Sans MS" panose="030F0702030302020204" pitchFamily="66" charset="0"/>
              </a:rPr>
              <a:t>MATHS/NSI</a:t>
            </a:r>
          </a:p>
        </p:txBody>
      </p:sp>
      <p:sp>
        <p:nvSpPr>
          <p:cNvPr id="21" name="ZoneTexte 20">
            <a:extLst>
              <a:ext uri="{FF2B5EF4-FFF2-40B4-BE49-F238E27FC236}">
                <a16:creationId xmlns:a16="http://schemas.microsoft.com/office/drawing/2014/main" id="{1E451A84-BF49-1EC8-D10A-FAD07D9C848F}"/>
              </a:ext>
            </a:extLst>
          </p:cNvPr>
          <p:cNvSpPr txBox="1"/>
          <p:nvPr/>
        </p:nvSpPr>
        <p:spPr>
          <a:xfrm>
            <a:off x="277441" y="1745218"/>
            <a:ext cx="11460480" cy="461665"/>
          </a:xfrm>
          <a:prstGeom prst="rect">
            <a:avLst/>
          </a:prstGeom>
          <a:noFill/>
        </p:spPr>
        <p:txBody>
          <a:bodyPr wrap="square">
            <a:spAutoFit/>
          </a:bodyPr>
          <a:lstStyle/>
          <a:p>
            <a:pPr algn="ctr"/>
            <a:r>
              <a:rPr lang="fr-FR" sz="2400" b="1" dirty="0">
                <a:latin typeface="Comic Sans MS" panose="030F0702030302020204" pitchFamily="66" charset="0"/>
              </a:rPr>
              <a:t>BAC GENERAL SCIENTIFIQUE</a:t>
            </a:r>
          </a:p>
        </p:txBody>
      </p:sp>
      <p:sp>
        <p:nvSpPr>
          <p:cNvPr id="22" name="ZoneTexte 21">
            <a:extLst>
              <a:ext uri="{FF2B5EF4-FFF2-40B4-BE49-F238E27FC236}">
                <a16:creationId xmlns:a16="http://schemas.microsoft.com/office/drawing/2014/main" id="{DF4C4BF4-F579-EC59-4475-191FC68BF196}"/>
              </a:ext>
            </a:extLst>
          </p:cNvPr>
          <p:cNvSpPr txBox="1"/>
          <p:nvPr/>
        </p:nvSpPr>
        <p:spPr>
          <a:xfrm>
            <a:off x="3093722" y="2377274"/>
            <a:ext cx="2216203" cy="1200329"/>
          </a:xfrm>
          <a:prstGeom prst="rect">
            <a:avLst/>
          </a:prstGeom>
          <a:solidFill>
            <a:schemeClr val="bg1">
              <a:lumMod val="75000"/>
            </a:schemeClr>
          </a:solidFill>
        </p:spPr>
        <p:txBody>
          <a:bodyPr wrap="square">
            <a:spAutoFit/>
          </a:bodyPr>
          <a:lstStyle/>
          <a:p>
            <a:pPr algn="ctr"/>
            <a:r>
              <a:rPr lang="fr-FR" b="1" dirty="0">
                <a:latin typeface="Comic Sans MS" panose="030F0702030302020204" pitchFamily="66" charset="0"/>
              </a:rPr>
              <a:t>Part des inscrits de la voie générale sur parcours sup</a:t>
            </a:r>
            <a:endParaRPr lang="fr-FR" sz="1800" b="1" dirty="0">
              <a:latin typeface="Comic Sans MS" panose="030F0702030302020204" pitchFamily="66" charset="0"/>
            </a:endParaRPr>
          </a:p>
        </p:txBody>
      </p:sp>
      <p:sp>
        <p:nvSpPr>
          <p:cNvPr id="23" name="Rectangle 22">
            <a:extLst>
              <a:ext uri="{FF2B5EF4-FFF2-40B4-BE49-F238E27FC236}">
                <a16:creationId xmlns:a16="http://schemas.microsoft.com/office/drawing/2014/main" id="{D2DB3652-6705-F4B1-6C10-6F9874A17964}"/>
              </a:ext>
            </a:extLst>
          </p:cNvPr>
          <p:cNvSpPr/>
          <p:nvPr/>
        </p:nvSpPr>
        <p:spPr>
          <a:xfrm>
            <a:off x="3093721" y="3904399"/>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Comic Sans MS" panose="030F0702030302020204" pitchFamily="66" charset="0"/>
              </a:rPr>
              <a:t>20,1%</a:t>
            </a:r>
          </a:p>
        </p:txBody>
      </p:sp>
      <p:sp>
        <p:nvSpPr>
          <p:cNvPr id="24" name="Rectangle 23">
            <a:extLst>
              <a:ext uri="{FF2B5EF4-FFF2-40B4-BE49-F238E27FC236}">
                <a16:creationId xmlns:a16="http://schemas.microsoft.com/office/drawing/2014/main" id="{F860507D-051A-1E93-B8AC-F22CF899CE77}"/>
              </a:ext>
            </a:extLst>
          </p:cNvPr>
          <p:cNvSpPr/>
          <p:nvPr/>
        </p:nvSpPr>
        <p:spPr>
          <a:xfrm>
            <a:off x="3093721" y="4938287"/>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lumMod val="75000"/>
                  </a:schemeClr>
                </a:solidFill>
                <a:latin typeface="Comic Sans MS" panose="030F0702030302020204" pitchFamily="66" charset="0"/>
              </a:rPr>
              <a:t>1,5%</a:t>
            </a:r>
          </a:p>
        </p:txBody>
      </p:sp>
      <p:sp>
        <p:nvSpPr>
          <p:cNvPr id="25" name="Rectangle 24">
            <a:extLst>
              <a:ext uri="{FF2B5EF4-FFF2-40B4-BE49-F238E27FC236}">
                <a16:creationId xmlns:a16="http://schemas.microsoft.com/office/drawing/2014/main" id="{AF862067-DCAD-677F-A125-5AC9AF800A9A}"/>
              </a:ext>
            </a:extLst>
          </p:cNvPr>
          <p:cNvSpPr/>
          <p:nvPr/>
        </p:nvSpPr>
        <p:spPr>
          <a:xfrm>
            <a:off x="3093721" y="5972175"/>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75000"/>
                  </a:schemeClr>
                </a:solidFill>
                <a:latin typeface="Comic Sans MS" panose="030F0702030302020204" pitchFamily="66" charset="0"/>
              </a:rPr>
              <a:t>2,4%</a:t>
            </a:r>
          </a:p>
        </p:txBody>
      </p:sp>
      <p:sp>
        <p:nvSpPr>
          <p:cNvPr id="26" name="ZoneTexte 25">
            <a:extLst>
              <a:ext uri="{FF2B5EF4-FFF2-40B4-BE49-F238E27FC236}">
                <a16:creationId xmlns:a16="http://schemas.microsoft.com/office/drawing/2014/main" id="{FF9E2471-3BF8-1D1D-0753-05705C521F51}"/>
              </a:ext>
            </a:extLst>
          </p:cNvPr>
          <p:cNvSpPr txBox="1"/>
          <p:nvPr/>
        </p:nvSpPr>
        <p:spPr>
          <a:xfrm>
            <a:off x="5773976" y="2377274"/>
            <a:ext cx="2216203" cy="1200329"/>
          </a:xfrm>
          <a:prstGeom prst="rect">
            <a:avLst/>
          </a:prstGeom>
          <a:solidFill>
            <a:schemeClr val="bg1">
              <a:lumMod val="75000"/>
            </a:schemeClr>
          </a:solidFill>
        </p:spPr>
        <p:txBody>
          <a:bodyPr wrap="square">
            <a:spAutoFit/>
          </a:bodyPr>
          <a:lstStyle/>
          <a:p>
            <a:pPr algn="ctr"/>
            <a:r>
              <a:rPr lang="fr-FR" b="1" dirty="0">
                <a:latin typeface="Comic Sans MS" panose="030F0702030302020204" pitchFamily="66" charset="0"/>
              </a:rPr>
              <a:t>Part des inscrits ayant suivi 2 enseignements scientifiques</a:t>
            </a:r>
            <a:endParaRPr lang="fr-FR" sz="1800" b="1" dirty="0">
              <a:latin typeface="Comic Sans MS" panose="030F0702030302020204" pitchFamily="66" charset="0"/>
            </a:endParaRPr>
          </a:p>
        </p:txBody>
      </p:sp>
      <p:sp>
        <p:nvSpPr>
          <p:cNvPr id="27" name="Rectangle 26">
            <a:extLst>
              <a:ext uri="{FF2B5EF4-FFF2-40B4-BE49-F238E27FC236}">
                <a16:creationId xmlns:a16="http://schemas.microsoft.com/office/drawing/2014/main" id="{B2835CF1-D2B2-2773-15F1-4318A3A66689}"/>
              </a:ext>
            </a:extLst>
          </p:cNvPr>
          <p:cNvSpPr/>
          <p:nvPr/>
        </p:nvSpPr>
        <p:spPr>
          <a:xfrm>
            <a:off x="5773975" y="3904399"/>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Comic Sans MS" panose="030F0702030302020204" pitchFamily="66" charset="0"/>
              </a:rPr>
              <a:t>45,5%</a:t>
            </a:r>
          </a:p>
        </p:txBody>
      </p:sp>
      <p:sp>
        <p:nvSpPr>
          <p:cNvPr id="28" name="Rectangle 27">
            <a:extLst>
              <a:ext uri="{FF2B5EF4-FFF2-40B4-BE49-F238E27FC236}">
                <a16:creationId xmlns:a16="http://schemas.microsoft.com/office/drawing/2014/main" id="{47239C9A-B8AD-C9D5-ACFE-6AD326D334B4}"/>
              </a:ext>
            </a:extLst>
          </p:cNvPr>
          <p:cNvSpPr/>
          <p:nvPr/>
        </p:nvSpPr>
        <p:spPr>
          <a:xfrm>
            <a:off x="5773975" y="4938287"/>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lumMod val="75000"/>
                  </a:schemeClr>
                </a:solidFill>
                <a:latin typeface="Comic Sans MS" panose="030F0702030302020204" pitchFamily="66" charset="0"/>
              </a:rPr>
              <a:t>3,5%</a:t>
            </a:r>
          </a:p>
        </p:txBody>
      </p:sp>
      <p:sp>
        <p:nvSpPr>
          <p:cNvPr id="29" name="Rectangle 28">
            <a:extLst>
              <a:ext uri="{FF2B5EF4-FFF2-40B4-BE49-F238E27FC236}">
                <a16:creationId xmlns:a16="http://schemas.microsoft.com/office/drawing/2014/main" id="{63547407-8BF4-21D9-3D6F-C250FBF23CC4}"/>
              </a:ext>
            </a:extLst>
          </p:cNvPr>
          <p:cNvSpPr/>
          <p:nvPr/>
        </p:nvSpPr>
        <p:spPr>
          <a:xfrm>
            <a:off x="5773975" y="5972175"/>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75000"/>
                  </a:schemeClr>
                </a:solidFill>
                <a:latin typeface="Comic Sans MS" panose="030F0702030302020204" pitchFamily="66" charset="0"/>
              </a:rPr>
              <a:t>5,4%</a:t>
            </a:r>
          </a:p>
        </p:txBody>
      </p:sp>
    </p:spTree>
    <p:extLst>
      <p:ext uri="{BB962C8B-B14F-4D97-AF65-F5344CB8AC3E}">
        <p14:creationId xmlns:p14="http://schemas.microsoft.com/office/powerpoint/2010/main" val="55956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4" name="ZoneTexte 3">
            <a:extLst>
              <a:ext uri="{FF2B5EF4-FFF2-40B4-BE49-F238E27FC236}">
                <a16:creationId xmlns:a16="http://schemas.microsoft.com/office/drawing/2014/main" id="{6E30F98D-BDC8-8E5D-A8E5-23A0255D9A67}"/>
              </a:ext>
            </a:extLst>
          </p:cNvPr>
          <p:cNvSpPr txBox="1"/>
          <p:nvPr/>
        </p:nvSpPr>
        <p:spPr>
          <a:xfrm>
            <a:off x="0" y="1057275"/>
            <a:ext cx="12192000" cy="461665"/>
          </a:xfrm>
          <a:prstGeom prst="rect">
            <a:avLst/>
          </a:prstGeom>
          <a:solidFill>
            <a:schemeClr val="bg1">
              <a:lumMod val="85000"/>
            </a:schemeClr>
          </a:solidFill>
        </p:spPr>
        <p:txBody>
          <a:bodyPr wrap="square" rtlCol="0">
            <a:spAutoFit/>
          </a:bodyPr>
          <a:lstStyle/>
          <a:p>
            <a:pPr algn="ctr"/>
            <a:r>
              <a:rPr lang="fr-FR" sz="2400" b="1" dirty="0">
                <a:latin typeface="Comic Sans MS" panose="030F0702030302020204" pitchFamily="66" charset="0"/>
              </a:rPr>
              <a:t>Point sur le recrutement</a:t>
            </a:r>
            <a:endParaRPr lang="fr-FR" sz="3200" b="1" dirty="0">
              <a:latin typeface="Comic Sans MS" panose="030F0702030302020204" pitchFamily="66" charset="0"/>
            </a:endParaRPr>
          </a:p>
        </p:txBody>
      </p:sp>
      <p:sp>
        <p:nvSpPr>
          <p:cNvPr id="34" name="ZoneTexte 33">
            <a:extLst>
              <a:ext uri="{FF2B5EF4-FFF2-40B4-BE49-F238E27FC236}">
                <a16:creationId xmlns:a16="http://schemas.microsoft.com/office/drawing/2014/main" id="{459A70D9-C2FC-774E-9E1B-5C8AAE4A55E4}"/>
              </a:ext>
            </a:extLst>
          </p:cNvPr>
          <p:cNvSpPr txBox="1"/>
          <p:nvPr/>
        </p:nvSpPr>
        <p:spPr>
          <a:xfrm>
            <a:off x="244930" y="1649313"/>
            <a:ext cx="11947070" cy="2677656"/>
          </a:xfrm>
          <a:prstGeom prst="rect">
            <a:avLst/>
          </a:prstGeom>
          <a:noFill/>
        </p:spPr>
        <p:txBody>
          <a:bodyPr wrap="square">
            <a:spAutoFit/>
          </a:bodyPr>
          <a:lstStyle/>
          <a:p>
            <a:r>
              <a:rPr lang="fr-FR" sz="2800" dirty="0"/>
              <a:t>« Un certain nombre de formations – notamment les BUT et STS du domaine de la production, les classes préparatoires scientifiques PTSI et MP2I, les écoles d’ingénieurs et les licences d’informatique – ont régulièrement exprimé leur souhait de recruter davantage dans les viviers M-SI et M-NSI et regrettent que ceux-ci ne soient pas plus importants, alors qu’ils reçoivent des propositions dès que leur dossier est solide 54 en termes de résultats scolaires.  »</a:t>
            </a:r>
          </a:p>
        </p:txBody>
      </p:sp>
      <p:sp>
        <p:nvSpPr>
          <p:cNvPr id="35" name="ZoneTexte 34">
            <a:extLst>
              <a:ext uri="{FF2B5EF4-FFF2-40B4-BE49-F238E27FC236}">
                <a16:creationId xmlns:a16="http://schemas.microsoft.com/office/drawing/2014/main" id="{C2745C33-FB40-E822-F026-C143713184ED}"/>
              </a:ext>
            </a:extLst>
          </p:cNvPr>
          <p:cNvSpPr txBox="1"/>
          <p:nvPr/>
        </p:nvSpPr>
        <p:spPr>
          <a:xfrm>
            <a:off x="244930" y="4400757"/>
            <a:ext cx="11805556" cy="1200329"/>
          </a:xfrm>
          <a:prstGeom prst="rect">
            <a:avLst/>
          </a:prstGeom>
          <a:noFill/>
        </p:spPr>
        <p:txBody>
          <a:bodyPr wrap="square">
            <a:spAutoFit/>
          </a:bodyPr>
          <a:lstStyle/>
          <a:p>
            <a:r>
              <a:rPr lang="fr-FR" sz="2400" dirty="0">
                <a:solidFill>
                  <a:srgbClr val="0070C0"/>
                </a:solidFill>
              </a:rPr>
              <a:t>« Recommandation n° 7 : Valoriser auprès des élèves les compétences acquises en choisissant les enseignements de spécialités SI ou NSI et faire connaître l'intérêt exprimé par les formations scientifiques du supérieur pour ces deux enseignements de spécialité. » </a:t>
            </a:r>
          </a:p>
        </p:txBody>
      </p:sp>
      <p:sp>
        <p:nvSpPr>
          <p:cNvPr id="36" name="ZoneTexte 35">
            <a:extLst>
              <a:ext uri="{FF2B5EF4-FFF2-40B4-BE49-F238E27FC236}">
                <a16:creationId xmlns:a16="http://schemas.microsoft.com/office/drawing/2014/main" id="{3961A5BD-F8F8-D0FF-ED82-708A69C29166}"/>
              </a:ext>
            </a:extLst>
          </p:cNvPr>
          <p:cNvSpPr txBox="1"/>
          <p:nvPr/>
        </p:nvSpPr>
        <p:spPr>
          <a:xfrm>
            <a:off x="6955428" y="5800725"/>
            <a:ext cx="5095058" cy="923330"/>
          </a:xfrm>
          <a:prstGeom prst="rect">
            <a:avLst/>
          </a:prstGeom>
          <a:solidFill>
            <a:schemeClr val="accent2">
              <a:lumMod val="40000"/>
              <a:lumOff val="60000"/>
            </a:schemeClr>
          </a:solidFill>
        </p:spPr>
        <p:txBody>
          <a:bodyPr wrap="square">
            <a:spAutoFit/>
          </a:bodyPr>
          <a:lstStyle/>
          <a:p>
            <a:r>
              <a:rPr lang="fr-FR" dirty="0"/>
              <a:t>igesr-rapport-2022-004-analyse-voeux-affectations-enseignement-superieur-bacheliers-2021-reforme-lycee-general-technologique-pdf-98273</a:t>
            </a:r>
          </a:p>
        </p:txBody>
      </p:sp>
    </p:spTree>
    <p:extLst>
      <p:ext uri="{BB962C8B-B14F-4D97-AF65-F5344CB8AC3E}">
        <p14:creationId xmlns:p14="http://schemas.microsoft.com/office/powerpoint/2010/main" val="196945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6C97EB-E1FD-6EDB-A94A-4A653DC8EF80}"/>
              </a:ext>
            </a:extLst>
          </p:cNvPr>
          <p:cNvSpPr/>
          <p:nvPr/>
        </p:nvSpPr>
        <p:spPr>
          <a:xfrm>
            <a:off x="277441" y="1657775"/>
            <a:ext cx="11637118" cy="4995362"/>
          </a:xfrm>
          <a:prstGeom prst="rect">
            <a:avLst/>
          </a:prstGeom>
          <a:solidFill>
            <a:schemeClr val="bg2">
              <a:lumMod val="50000"/>
              <a:alpha val="2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a:latin typeface="Comic Sans MS" panose="030F0702030302020204" pitchFamily="66" charset="0"/>
            </a:endParaRPr>
          </a:p>
          <a:p>
            <a:pPr algn="ctr"/>
            <a:endParaRPr lang="fr-FR" sz="2400" b="1" dirty="0">
              <a:latin typeface="Comic Sans MS" panose="030F0702030302020204" pitchFamily="66" charset="0"/>
            </a:endParaRPr>
          </a:p>
        </p:txBody>
      </p:sp>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4" name="ZoneTexte 3">
            <a:extLst>
              <a:ext uri="{FF2B5EF4-FFF2-40B4-BE49-F238E27FC236}">
                <a16:creationId xmlns:a16="http://schemas.microsoft.com/office/drawing/2014/main" id="{6E30F98D-BDC8-8E5D-A8E5-23A0255D9A67}"/>
              </a:ext>
            </a:extLst>
          </p:cNvPr>
          <p:cNvSpPr txBox="1"/>
          <p:nvPr/>
        </p:nvSpPr>
        <p:spPr>
          <a:xfrm>
            <a:off x="0" y="1057275"/>
            <a:ext cx="12192000" cy="461665"/>
          </a:xfrm>
          <a:prstGeom prst="rect">
            <a:avLst/>
          </a:prstGeom>
          <a:solidFill>
            <a:schemeClr val="bg1">
              <a:lumMod val="85000"/>
            </a:schemeClr>
          </a:solidFill>
        </p:spPr>
        <p:txBody>
          <a:bodyPr wrap="square" rtlCol="0">
            <a:spAutoFit/>
          </a:bodyPr>
          <a:lstStyle/>
          <a:p>
            <a:pPr algn="ctr"/>
            <a:r>
              <a:rPr lang="fr-FR" sz="2400" b="1" dirty="0">
                <a:latin typeface="Comic Sans MS" panose="030F0702030302020204" pitchFamily="66" charset="0"/>
              </a:rPr>
              <a:t>Point sur le recrutement en CPGE</a:t>
            </a:r>
            <a:endParaRPr lang="fr-FR" sz="3200" b="1" dirty="0">
              <a:latin typeface="Comic Sans MS" panose="030F0702030302020204" pitchFamily="66" charset="0"/>
            </a:endParaRPr>
          </a:p>
        </p:txBody>
      </p:sp>
      <p:sp>
        <p:nvSpPr>
          <p:cNvPr id="21" name="ZoneTexte 20">
            <a:extLst>
              <a:ext uri="{FF2B5EF4-FFF2-40B4-BE49-F238E27FC236}">
                <a16:creationId xmlns:a16="http://schemas.microsoft.com/office/drawing/2014/main" id="{1E451A84-BF49-1EC8-D10A-FAD07D9C848F}"/>
              </a:ext>
            </a:extLst>
          </p:cNvPr>
          <p:cNvSpPr txBox="1"/>
          <p:nvPr/>
        </p:nvSpPr>
        <p:spPr>
          <a:xfrm>
            <a:off x="277441" y="1745218"/>
            <a:ext cx="11460480" cy="461665"/>
          </a:xfrm>
          <a:prstGeom prst="rect">
            <a:avLst/>
          </a:prstGeom>
          <a:noFill/>
        </p:spPr>
        <p:txBody>
          <a:bodyPr wrap="square">
            <a:spAutoFit/>
          </a:bodyPr>
          <a:lstStyle/>
          <a:p>
            <a:pPr algn="ctr"/>
            <a:r>
              <a:rPr lang="fr-FR" sz="2400" b="1" dirty="0">
                <a:latin typeface="Comic Sans MS" panose="030F0702030302020204" pitchFamily="66" charset="0"/>
              </a:rPr>
              <a:t>BAC GENERAL SCIENTIFIQUE</a:t>
            </a:r>
          </a:p>
        </p:txBody>
      </p:sp>
      <p:sp>
        <p:nvSpPr>
          <p:cNvPr id="22" name="ZoneTexte 21">
            <a:extLst>
              <a:ext uri="{FF2B5EF4-FFF2-40B4-BE49-F238E27FC236}">
                <a16:creationId xmlns:a16="http://schemas.microsoft.com/office/drawing/2014/main" id="{DF4C4BF4-F579-EC59-4475-191FC68BF196}"/>
              </a:ext>
            </a:extLst>
          </p:cNvPr>
          <p:cNvSpPr txBox="1"/>
          <p:nvPr/>
        </p:nvSpPr>
        <p:spPr>
          <a:xfrm>
            <a:off x="809505" y="2678100"/>
            <a:ext cx="2216203" cy="461665"/>
          </a:xfrm>
          <a:prstGeom prst="rect">
            <a:avLst/>
          </a:prstGeom>
          <a:solidFill>
            <a:schemeClr val="bg1">
              <a:lumMod val="75000"/>
            </a:schemeClr>
          </a:solidFill>
        </p:spPr>
        <p:txBody>
          <a:bodyPr wrap="square">
            <a:spAutoFit/>
          </a:bodyPr>
          <a:lstStyle/>
          <a:p>
            <a:pPr algn="ctr"/>
            <a:r>
              <a:rPr lang="fr-FR" sz="2400" b="1" dirty="0">
                <a:solidFill>
                  <a:srgbClr val="C00000"/>
                </a:solidFill>
                <a:latin typeface="Comic Sans MS" panose="030F0702030302020204" pitchFamily="66" charset="0"/>
              </a:rPr>
              <a:t>CRITERE 1</a:t>
            </a:r>
          </a:p>
        </p:txBody>
      </p:sp>
      <p:sp>
        <p:nvSpPr>
          <p:cNvPr id="26" name="ZoneTexte 25">
            <a:extLst>
              <a:ext uri="{FF2B5EF4-FFF2-40B4-BE49-F238E27FC236}">
                <a16:creationId xmlns:a16="http://schemas.microsoft.com/office/drawing/2014/main" id="{FF9E2471-3BF8-1D1D-0753-05705C521F51}"/>
              </a:ext>
            </a:extLst>
          </p:cNvPr>
          <p:cNvSpPr txBox="1"/>
          <p:nvPr/>
        </p:nvSpPr>
        <p:spPr>
          <a:xfrm>
            <a:off x="3990896" y="2667087"/>
            <a:ext cx="7161518" cy="461665"/>
          </a:xfrm>
          <a:prstGeom prst="rect">
            <a:avLst/>
          </a:prstGeom>
          <a:solidFill>
            <a:schemeClr val="bg1">
              <a:lumMod val="75000"/>
            </a:schemeClr>
          </a:solidFill>
        </p:spPr>
        <p:txBody>
          <a:bodyPr wrap="square">
            <a:spAutoFit/>
          </a:bodyPr>
          <a:lstStyle/>
          <a:p>
            <a:pPr algn="ctr"/>
            <a:r>
              <a:rPr lang="fr-FR" sz="2400" b="1" dirty="0">
                <a:latin typeface="Comic Sans MS" panose="030F0702030302020204" pitchFamily="66" charset="0"/>
              </a:rPr>
              <a:t>2 enseignements scientifiques dont Maths</a:t>
            </a:r>
          </a:p>
        </p:txBody>
      </p:sp>
      <p:sp>
        <p:nvSpPr>
          <p:cNvPr id="34" name="ZoneTexte 33">
            <a:extLst>
              <a:ext uri="{FF2B5EF4-FFF2-40B4-BE49-F238E27FC236}">
                <a16:creationId xmlns:a16="http://schemas.microsoft.com/office/drawing/2014/main" id="{C3EFAC1F-1E68-99F0-EC99-7976B4196EE5}"/>
              </a:ext>
            </a:extLst>
          </p:cNvPr>
          <p:cNvSpPr txBox="1"/>
          <p:nvPr/>
        </p:nvSpPr>
        <p:spPr>
          <a:xfrm>
            <a:off x="809505" y="3540116"/>
            <a:ext cx="2216203" cy="461665"/>
          </a:xfrm>
          <a:prstGeom prst="rect">
            <a:avLst/>
          </a:prstGeom>
          <a:solidFill>
            <a:schemeClr val="bg1">
              <a:lumMod val="75000"/>
            </a:schemeClr>
          </a:solidFill>
        </p:spPr>
        <p:txBody>
          <a:bodyPr wrap="square">
            <a:spAutoFit/>
          </a:bodyPr>
          <a:lstStyle/>
          <a:p>
            <a:pPr algn="ctr"/>
            <a:r>
              <a:rPr lang="fr-FR" sz="2400" b="1" dirty="0">
                <a:solidFill>
                  <a:srgbClr val="C00000"/>
                </a:solidFill>
                <a:latin typeface="Comic Sans MS" panose="030F0702030302020204" pitchFamily="66" charset="0"/>
              </a:rPr>
              <a:t>CRITERE 2</a:t>
            </a:r>
          </a:p>
        </p:txBody>
      </p:sp>
      <p:sp>
        <p:nvSpPr>
          <p:cNvPr id="35" name="ZoneTexte 34">
            <a:extLst>
              <a:ext uri="{FF2B5EF4-FFF2-40B4-BE49-F238E27FC236}">
                <a16:creationId xmlns:a16="http://schemas.microsoft.com/office/drawing/2014/main" id="{0A1F567C-2E48-3149-D0A8-3BA1C7D663BF}"/>
              </a:ext>
            </a:extLst>
          </p:cNvPr>
          <p:cNvSpPr txBox="1"/>
          <p:nvPr/>
        </p:nvSpPr>
        <p:spPr>
          <a:xfrm>
            <a:off x="3990895" y="3529103"/>
            <a:ext cx="7161517" cy="461665"/>
          </a:xfrm>
          <a:prstGeom prst="rect">
            <a:avLst/>
          </a:prstGeom>
          <a:solidFill>
            <a:schemeClr val="bg1">
              <a:lumMod val="75000"/>
            </a:schemeClr>
          </a:solidFill>
        </p:spPr>
        <p:txBody>
          <a:bodyPr wrap="square">
            <a:spAutoFit/>
          </a:bodyPr>
          <a:lstStyle/>
          <a:p>
            <a:pPr algn="ctr"/>
            <a:r>
              <a:rPr lang="fr-FR" sz="2400" b="1" dirty="0">
                <a:latin typeface="Comic Sans MS" panose="030F0702030302020204" pitchFamily="66" charset="0"/>
              </a:rPr>
              <a:t>Maths expertes (plus que conseillées)</a:t>
            </a:r>
          </a:p>
        </p:txBody>
      </p:sp>
      <p:sp>
        <p:nvSpPr>
          <p:cNvPr id="36" name="ZoneTexte 35">
            <a:extLst>
              <a:ext uri="{FF2B5EF4-FFF2-40B4-BE49-F238E27FC236}">
                <a16:creationId xmlns:a16="http://schemas.microsoft.com/office/drawing/2014/main" id="{6D384E5F-2DFF-0F24-45AC-98DF11CFCD2B}"/>
              </a:ext>
            </a:extLst>
          </p:cNvPr>
          <p:cNvSpPr txBox="1"/>
          <p:nvPr/>
        </p:nvSpPr>
        <p:spPr>
          <a:xfrm>
            <a:off x="809505" y="4366095"/>
            <a:ext cx="2216203" cy="461665"/>
          </a:xfrm>
          <a:prstGeom prst="rect">
            <a:avLst/>
          </a:prstGeom>
          <a:solidFill>
            <a:schemeClr val="bg1">
              <a:lumMod val="75000"/>
            </a:schemeClr>
          </a:solidFill>
        </p:spPr>
        <p:txBody>
          <a:bodyPr wrap="square">
            <a:spAutoFit/>
          </a:bodyPr>
          <a:lstStyle/>
          <a:p>
            <a:pPr algn="ctr"/>
            <a:r>
              <a:rPr lang="fr-FR" sz="2400" b="1" dirty="0">
                <a:solidFill>
                  <a:srgbClr val="C00000"/>
                </a:solidFill>
                <a:latin typeface="Comic Sans MS" panose="030F0702030302020204" pitchFamily="66" charset="0"/>
              </a:rPr>
              <a:t>CRITERE 3</a:t>
            </a:r>
          </a:p>
        </p:txBody>
      </p:sp>
      <p:sp>
        <p:nvSpPr>
          <p:cNvPr id="37" name="ZoneTexte 36">
            <a:extLst>
              <a:ext uri="{FF2B5EF4-FFF2-40B4-BE49-F238E27FC236}">
                <a16:creationId xmlns:a16="http://schemas.microsoft.com/office/drawing/2014/main" id="{ACE7AB19-9C8C-02F1-DBC3-2EE96B952996}"/>
              </a:ext>
            </a:extLst>
          </p:cNvPr>
          <p:cNvSpPr txBox="1"/>
          <p:nvPr/>
        </p:nvSpPr>
        <p:spPr>
          <a:xfrm>
            <a:off x="3990896" y="4355082"/>
            <a:ext cx="7161516" cy="472678"/>
          </a:xfrm>
          <a:prstGeom prst="rect">
            <a:avLst/>
          </a:prstGeom>
          <a:solidFill>
            <a:schemeClr val="bg1">
              <a:lumMod val="75000"/>
            </a:schemeClr>
          </a:solidFill>
        </p:spPr>
        <p:txBody>
          <a:bodyPr wrap="square">
            <a:spAutoFit/>
          </a:bodyPr>
          <a:lstStyle/>
          <a:p>
            <a:pPr algn="ctr"/>
            <a:r>
              <a:rPr lang="fr-FR" sz="2400" b="1" dirty="0">
                <a:latin typeface="Comic Sans MS" panose="030F0702030302020204" pitchFamily="66" charset="0"/>
              </a:rPr>
              <a:t>Dossier solide </a:t>
            </a:r>
          </a:p>
        </p:txBody>
      </p:sp>
      <p:sp>
        <p:nvSpPr>
          <p:cNvPr id="38" name="ZoneTexte 37">
            <a:extLst>
              <a:ext uri="{FF2B5EF4-FFF2-40B4-BE49-F238E27FC236}">
                <a16:creationId xmlns:a16="http://schemas.microsoft.com/office/drawing/2014/main" id="{08A9AE22-5084-DC39-1DEF-7E35D84277BE}"/>
              </a:ext>
            </a:extLst>
          </p:cNvPr>
          <p:cNvSpPr txBox="1"/>
          <p:nvPr/>
        </p:nvSpPr>
        <p:spPr>
          <a:xfrm>
            <a:off x="809505" y="5200225"/>
            <a:ext cx="2216203" cy="461665"/>
          </a:xfrm>
          <a:prstGeom prst="rect">
            <a:avLst/>
          </a:prstGeom>
          <a:solidFill>
            <a:schemeClr val="bg1">
              <a:lumMod val="75000"/>
            </a:schemeClr>
          </a:solidFill>
        </p:spPr>
        <p:txBody>
          <a:bodyPr wrap="square">
            <a:spAutoFit/>
          </a:bodyPr>
          <a:lstStyle/>
          <a:p>
            <a:pPr algn="ctr"/>
            <a:r>
              <a:rPr lang="fr-FR" sz="2400" b="1" dirty="0">
                <a:solidFill>
                  <a:srgbClr val="C00000"/>
                </a:solidFill>
                <a:latin typeface="Comic Sans MS" panose="030F0702030302020204" pitchFamily="66" charset="0"/>
              </a:rPr>
              <a:t>CRITERE 4</a:t>
            </a:r>
          </a:p>
        </p:txBody>
      </p:sp>
      <p:sp>
        <p:nvSpPr>
          <p:cNvPr id="39" name="ZoneTexte 38">
            <a:extLst>
              <a:ext uri="{FF2B5EF4-FFF2-40B4-BE49-F238E27FC236}">
                <a16:creationId xmlns:a16="http://schemas.microsoft.com/office/drawing/2014/main" id="{125FEE2D-06B3-F7F2-07D2-BBCF731CE016}"/>
              </a:ext>
            </a:extLst>
          </p:cNvPr>
          <p:cNvSpPr txBox="1"/>
          <p:nvPr/>
        </p:nvSpPr>
        <p:spPr>
          <a:xfrm>
            <a:off x="3990895" y="5189212"/>
            <a:ext cx="7161515" cy="461665"/>
          </a:xfrm>
          <a:prstGeom prst="rect">
            <a:avLst/>
          </a:prstGeom>
          <a:solidFill>
            <a:schemeClr val="bg1">
              <a:lumMod val="75000"/>
            </a:schemeClr>
          </a:solidFill>
        </p:spPr>
        <p:txBody>
          <a:bodyPr wrap="square">
            <a:spAutoFit/>
          </a:bodyPr>
          <a:lstStyle/>
          <a:p>
            <a:pPr algn="ctr"/>
            <a:r>
              <a:rPr lang="fr-FR" sz="2400" b="1" dirty="0">
                <a:latin typeface="Comic Sans MS" panose="030F0702030302020204" pitchFamily="66" charset="0"/>
              </a:rPr>
              <a:t>Aucun problème de comportement </a:t>
            </a:r>
          </a:p>
        </p:txBody>
      </p:sp>
    </p:spTree>
    <p:extLst>
      <p:ext uri="{BB962C8B-B14F-4D97-AF65-F5344CB8AC3E}">
        <p14:creationId xmlns:p14="http://schemas.microsoft.com/office/powerpoint/2010/main" val="337817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34" grpId="0" animBg="1"/>
      <p:bldP spid="35" grpId="0" animBg="1"/>
      <p:bldP spid="36"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6C97EB-E1FD-6EDB-A94A-4A653DC8EF80}"/>
              </a:ext>
            </a:extLst>
          </p:cNvPr>
          <p:cNvSpPr/>
          <p:nvPr/>
        </p:nvSpPr>
        <p:spPr>
          <a:xfrm>
            <a:off x="277441" y="1657775"/>
            <a:ext cx="11460480" cy="4995362"/>
          </a:xfrm>
          <a:prstGeom prst="rect">
            <a:avLst/>
          </a:prstGeom>
          <a:solidFill>
            <a:schemeClr val="bg2">
              <a:lumMod val="50000"/>
              <a:alpha val="2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Comic Sans MS" panose="030F0702030302020204" pitchFamily="66" charset="0"/>
            </a:endParaRPr>
          </a:p>
          <a:p>
            <a:pPr algn="ctr"/>
            <a:endParaRPr lang="fr-FR" sz="2400" b="1" dirty="0">
              <a:latin typeface="Comic Sans MS" panose="030F0702030302020204" pitchFamily="66" charset="0"/>
            </a:endParaRPr>
          </a:p>
        </p:txBody>
      </p:sp>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4" name="ZoneTexte 3">
            <a:extLst>
              <a:ext uri="{FF2B5EF4-FFF2-40B4-BE49-F238E27FC236}">
                <a16:creationId xmlns:a16="http://schemas.microsoft.com/office/drawing/2014/main" id="{6E30F98D-BDC8-8E5D-A8E5-23A0255D9A67}"/>
              </a:ext>
            </a:extLst>
          </p:cNvPr>
          <p:cNvSpPr txBox="1"/>
          <p:nvPr/>
        </p:nvSpPr>
        <p:spPr>
          <a:xfrm>
            <a:off x="0" y="1057275"/>
            <a:ext cx="12192000" cy="461665"/>
          </a:xfrm>
          <a:prstGeom prst="rect">
            <a:avLst/>
          </a:prstGeom>
          <a:solidFill>
            <a:schemeClr val="bg1">
              <a:lumMod val="85000"/>
            </a:schemeClr>
          </a:solidFill>
        </p:spPr>
        <p:txBody>
          <a:bodyPr wrap="square" rtlCol="0">
            <a:spAutoFit/>
          </a:bodyPr>
          <a:lstStyle/>
          <a:p>
            <a:pPr algn="ctr"/>
            <a:r>
              <a:rPr lang="fr-FR" sz="2400" b="1" dirty="0">
                <a:latin typeface="Comic Sans MS" panose="030F0702030302020204" pitchFamily="66" charset="0"/>
              </a:rPr>
              <a:t>Point sur le recrutement en CPGE</a:t>
            </a:r>
            <a:endParaRPr lang="fr-FR" sz="3200" b="1" dirty="0">
              <a:latin typeface="Comic Sans MS" panose="030F0702030302020204" pitchFamily="66" charset="0"/>
            </a:endParaRPr>
          </a:p>
        </p:txBody>
      </p:sp>
      <p:sp>
        <p:nvSpPr>
          <p:cNvPr id="16" name="Rectangle 15">
            <a:extLst>
              <a:ext uri="{FF2B5EF4-FFF2-40B4-BE49-F238E27FC236}">
                <a16:creationId xmlns:a16="http://schemas.microsoft.com/office/drawing/2014/main" id="{D99AC344-16D8-6FD6-8D4B-C76A2B45057A}"/>
              </a:ext>
            </a:extLst>
          </p:cNvPr>
          <p:cNvSpPr/>
          <p:nvPr/>
        </p:nvSpPr>
        <p:spPr>
          <a:xfrm>
            <a:off x="482392" y="3904399"/>
            <a:ext cx="2216204" cy="523875"/>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1">
                    <a:lumMod val="60000"/>
                    <a:lumOff val="40000"/>
                  </a:schemeClr>
                </a:solidFill>
                <a:latin typeface="Comic Sans MS" panose="030F0702030302020204" pitchFamily="66" charset="0"/>
              </a:rPr>
              <a:t>MATHS/SP</a:t>
            </a:r>
          </a:p>
        </p:txBody>
      </p:sp>
      <p:sp>
        <p:nvSpPr>
          <p:cNvPr id="18" name="Rectangle 17">
            <a:extLst>
              <a:ext uri="{FF2B5EF4-FFF2-40B4-BE49-F238E27FC236}">
                <a16:creationId xmlns:a16="http://schemas.microsoft.com/office/drawing/2014/main" id="{7D9B77A0-D1D3-3F8E-44A8-A17F44A632DB}"/>
              </a:ext>
            </a:extLst>
          </p:cNvPr>
          <p:cNvSpPr/>
          <p:nvPr/>
        </p:nvSpPr>
        <p:spPr>
          <a:xfrm>
            <a:off x="482392" y="4938287"/>
            <a:ext cx="2216204" cy="523875"/>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lumMod val="60000"/>
                    <a:lumOff val="40000"/>
                  </a:schemeClr>
                </a:solidFill>
                <a:latin typeface="Comic Sans MS" panose="030F0702030302020204" pitchFamily="66" charset="0"/>
              </a:rPr>
              <a:t>MATHS/SI</a:t>
            </a:r>
          </a:p>
        </p:txBody>
      </p:sp>
      <p:sp>
        <p:nvSpPr>
          <p:cNvPr id="19" name="Rectangle 18">
            <a:extLst>
              <a:ext uri="{FF2B5EF4-FFF2-40B4-BE49-F238E27FC236}">
                <a16:creationId xmlns:a16="http://schemas.microsoft.com/office/drawing/2014/main" id="{4B1DF3BA-66AA-123D-E490-422203FC0A8F}"/>
              </a:ext>
            </a:extLst>
          </p:cNvPr>
          <p:cNvSpPr/>
          <p:nvPr/>
        </p:nvSpPr>
        <p:spPr>
          <a:xfrm>
            <a:off x="482392" y="5972175"/>
            <a:ext cx="2216204" cy="523875"/>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40000"/>
                    <a:lumOff val="60000"/>
                  </a:schemeClr>
                </a:solidFill>
                <a:latin typeface="Comic Sans MS" panose="030F0702030302020204" pitchFamily="66" charset="0"/>
              </a:rPr>
              <a:t>MATHS/NSI</a:t>
            </a:r>
          </a:p>
        </p:txBody>
      </p:sp>
      <p:sp>
        <p:nvSpPr>
          <p:cNvPr id="21" name="ZoneTexte 20">
            <a:extLst>
              <a:ext uri="{FF2B5EF4-FFF2-40B4-BE49-F238E27FC236}">
                <a16:creationId xmlns:a16="http://schemas.microsoft.com/office/drawing/2014/main" id="{1E451A84-BF49-1EC8-D10A-FAD07D9C848F}"/>
              </a:ext>
            </a:extLst>
          </p:cNvPr>
          <p:cNvSpPr txBox="1"/>
          <p:nvPr/>
        </p:nvSpPr>
        <p:spPr>
          <a:xfrm>
            <a:off x="277441" y="1745218"/>
            <a:ext cx="11460480" cy="461665"/>
          </a:xfrm>
          <a:prstGeom prst="rect">
            <a:avLst/>
          </a:prstGeom>
          <a:noFill/>
        </p:spPr>
        <p:txBody>
          <a:bodyPr wrap="square">
            <a:spAutoFit/>
          </a:bodyPr>
          <a:lstStyle/>
          <a:p>
            <a:pPr algn="ctr"/>
            <a:r>
              <a:rPr lang="fr-FR" sz="2400" b="1" dirty="0">
                <a:latin typeface="Comic Sans MS" panose="030F0702030302020204" pitchFamily="66" charset="0"/>
              </a:rPr>
              <a:t>BAC GENERAL SCIENTIFIQUE</a:t>
            </a:r>
          </a:p>
        </p:txBody>
      </p:sp>
      <p:sp>
        <p:nvSpPr>
          <p:cNvPr id="22" name="ZoneTexte 21">
            <a:extLst>
              <a:ext uri="{FF2B5EF4-FFF2-40B4-BE49-F238E27FC236}">
                <a16:creationId xmlns:a16="http://schemas.microsoft.com/office/drawing/2014/main" id="{DF4C4BF4-F579-EC59-4475-191FC68BF196}"/>
              </a:ext>
            </a:extLst>
          </p:cNvPr>
          <p:cNvSpPr txBox="1"/>
          <p:nvPr/>
        </p:nvSpPr>
        <p:spPr>
          <a:xfrm>
            <a:off x="3093722" y="2377274"/>
            <a:ext cx="2216203" cy="1200329"/>
          </a:xfrm>
          <a:prstGeom prst="rect">
            <a:avLst/>
          </a:prstGeom>
          <a:solidFill>
            <a:schemeClr val="bg1">
              <a:lumMod val="75000"/>
            </a:schemeClr>
          </a:solidFill>
        </p:spPr>
        <p:txBody>
          <a:bodyPr wrap="square">
            <a:spAutoFit/>
          </a:bodyPr>
          <a:lstStyle/>
          <a:p>
            <a:pPr algn="ctr"/>
            <a:r>
              <a:rPr lang="fr-FR" b="1" dirty="0">
                <a:latin typeface="Comic Sans MS" panose="030F0702030302020204" pitchFamily="66" charset="0"/>
              </a:rPr>
              <a:t>part des inscrits de la voie générale sur parcours sup</a:t>
            </a:r>
            <a:endParaRPr lang="fr-FR" sz="1800" b="1" dirty="0">
              <a:latin typeface="Comic Sans MS" panose="030F0702030302020204" pitchFamily="66" charset="0"/>
            </a:endParaRPr>
          </a:p>
        </p:txBody>
      </p:sp>
      <p:sp>
        <p:nvSpPr>
          <p:cNvPr id="23" name="Rectangle 22">
            <a:extLst>
              <a:ext uri="{FF2B5EF4-FFF2-40B4-BE49-F238E27FC236}">
                <a16:creationId xmlns:a16="http://schemas.microsoft.com/office/drawing/2014/main" id="{D2DB3652-6705-F4B1-6C10-6F9874A17964}"/>
              </a:ext>
            </a:extLst>
          </p:cNvPr>
          <p:cNvSpPr/>
          <p:nvPr/>
        </p:nvSpPr>
        <p:spPr>
          <a:xfrm>
            <a:off x="3093721" y="3904399"/>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Comic Sans MS" panose="030F0702030302020204" pitchFamily="66" charset="0"/>
              </a:rPr>
              <a:t>20,1%</a:t>
            </a:r>
          </a:p>
        </p:txBody>
      </p:sp>
      <p:sp>
        <p:nvSpPr>
          <p:cNvPr id="24" name="Rectangle 23">
            <a:extLst>
              <a:ext uri="{FF2B5EF4-FFF2-40B4-BE49-F238E27FC236}">
                <a16:creationId xmlns:a16="http://schemas.microsoft.com/office/drawing/2014/main" id="{F860507D-051A-1E93-B8AC-F22CF899CE77}"/>
              </a:ext>
            </a:extLst>
          </p:cNvPr>
          <p:cNvSpPr/>
          <p:nvPr/>
        </p:nvSpPr>
        <p:spPr>
          <a:xfrm>
            <a:off x="3093721" y="4938287"/>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lumMod val="75000"/>
                  </a:schemeClr>
                </a:solidFill>
                <a:latin typeface="Comic Sans MS" panose="030F0702030302020204" pitchFamily="66" charset="0"/>
              </a:rPr>
              <a:t>1,5%</a:t>
            </a:r>
          </a:p>
        </p:txBody>
      </p:sp>
      <p:sp>
        <p:nvSpPr>
          <p:cNvPr id="25" name="Rectangle 24">
            <a:extLst>
              <a:ext uri="{FF2B5EF4-FFF2-40B4-BE49-F238E27FC236}">
                <a16:creationId xmlns:a16="http://schemas.microsoft.com/office/drawing/2014/main" id="{AF862067-DCAD-677F-A125-5AC9AF800A9A}"/>
              </a:ext>
            </a:extLst>
          </p:cNvPr>
          <p:cNvSpPr/>
          <p:nvPr/>
        </p:nvSpPr>
        <p:spPr>
          <a:xfrm>
            <a:off x="3093721" y="5972175"/>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75000"/>
                  </a:schemeClr>
                </a:solidFill>
                <a:latin typeface="Comic Sans MS" panose="030F0702030302020204" pitchFamily="66" charset="0"/>
              </a:rPr>
              <a:t>2,4%</a:t>
            </a:r>
          </a:p>
        </p:txBody>
      </p:sp>
      <p:sp>
        <p:nvSpPr>
          <p:cNvPr id="26" name="ZoneTexte 25">
            <a:extLst>
              <a:ext uri="{FF2B5EF4-FFF2-40B4-BE49-F238E27FC236}">
                <a16:creationId xmlns:a16="http://schemas.microsoft.com/office/drawing/2014/main" id="{FF9E2471-3BF8-1D1D-0753-05705C521F51}"/>
              </a:ext>
            </a:extLst>
          </p:cNvPr>
          <p:cNvSpPr txBox="1"/>
          <p:nvPr/>
        </p:nvSpPr>
        <p:spPr>
          <a:xfrm>
            <a:off x="5773976" y="2377274"/>
            <a:ext cx="2216203" cy="1200329"/>
          </a:xfrm>
          <a:prstGeom prst="rect">
            <a:avLst/>
          </a:prstGeom>
          <a:solidFill>
            <a:schemeClr val="bg1">
              <a:lumMod val="75000"/>
            </a:schemeClr>
          </a:solidFill>
        </p:spPr>
        <p:txBody>
          <a:bodyPr wrap="square">
            <a:spAutoFit/>
          </a:bodyPr>
          <a:lstStyle/>
          <a:p>
            <a:pPr algn="ctr"/>
            <a:r>
              <a:rPr lang="fr-FR" b="1" dirty="0">
                <a:latin typeface="Comic Sans MS" panose="030F0702030302020204" pitchFamily="66" charset="0"/>
              </a:rPr>
              <a:t>part des inscrits ayant suivi 2 enseignements scientifiques</a:t>
            </a:r>
            <a:endParaRPr lang="fr-FR" sz="1800" b="1" dirty="0">
              <a:latin typeface="Comic Sans MS" panose="030F0702030302020204" pitchFamily="66" charset="0"/>
            </a:endParaRPr>
          </a:p>
        </p:txBody>
      </p:sp>
      <p:sp>
        <p:nvSpPr>
          <p:cNvPr id="27" name="Rectangle 26">
            <a:extLst>
              <a:ext uri="{FF2B5EF4-FFF2-40B4-BE49-F238E27FC236}">
                <a16:creationId xmlns:a16="http://schemas.microsoft.com/office/drawing/2014/main" id="{B2835CF1-D2B2-2773-15F1-4318A3A66689}"/>
              </a:ext>
            </a:extLst>
          </p:cNvPr>
          <p:cNvSpPr/>
          <p:nvPr/>
        </p:nvSpPr>
        <p:spPr>
          <a:xfrm>
            <a:off x="5773975" y="3904399"/>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Comic Sans MS" panose="030F0702030302020204" pitchFamily="66" charset="0"/>
              </a:rPr>
              <a:t>45,5%</a:t>
            </a:r>
          </a:p>
        </p:txBody>
      </p:sp>
      <p:sp>
        <p:nvSpPr>
          <p:cNvPr id="28" name="Rectangle 27">
            <a:extLst>
              <a:ext uri="{FF2B5EF4-FFF2-40B4-BE49-F238E27FC236}">
                <a16:creationId xmlns:a16="http://schemas.microsoft.com/office/drawing/2014/main" id="{47239C9A-B8AD-C9D5-ACFE-6AD326D334B4}"/>
              </a:ext>
            </a:extLst>
          </p:cNvPr>
          <p:cNvSpPr/>
          <p:nvPr/>
        </p:nvSpPr>
        <p:spPr>
          <a:xfrm>
            <a:off x="5773975" y="4938287"/>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lumMod val="75000"/>
                  </a:schemeClr>
                </a:solidFill>
                <a:latin typeface="Comic Sans MS" panose="030F0702030302020204" pitchFamily="66" charset="0"/>
              </a:rPr>
              <a:t>3,5%</a:t>
            </a:r>
          </a:p>
        </p:txBody>
      </p:sp>
      <p:sp>
        <p:nvSpPr>
          <p:cNvPr id="29" name="Rectangle 28">
            <a:extLst>
              <a:ext uri="{FF2B5EF4-FFF2-40B4-BE49-F238E27FC236}">
                <a16:creationId xmlns:a16="http://schemas.microsoft.com/office/drawing/2014/main" id="{63547407-8BF4-21D9-3D6F-C250FBF23CC4}"/>
              </a:ext>
            </a:extLst>
          </p:cNvPr>
          <p:cNvSpPr/>
          <p:nvPr/>
        </p:nvSpPr>
        <p:spPr>
          <a:xfrm>
            <a:off x="5773975" y="5972175"/>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75000"/>
                  </a:schemeClr>
                </a:solidFill>
                <a:latin typeface="Comic Sans MS" panose="030F0702030302020204" pitchFamily="66" charset="0"/>
              </a:rPr>
              <a:t>5,4%</a:t>
            </a:r>
          </a:p>
        </p:txBody>
      </p:sp>
      <p:sp>
        <p:nvSpPr>
          <p:cNvPr id="30" name="ZoneTexte 29">
            <a:extLst>
              <a:ext uri="{FF2B5EF4-FFF2-40B4-BE49-F238E27FC236}">
                <a16:creationId xmlns:a16="http://schemas.microsoft.com/office/drawing/2014/main" id="{4F7602A8-BFB9-398E-F5E2-6BC68916705A}"/>
              </a:ext>
            </a:extLst>
          </p:cNvPr>
          <p:cNvSpPr txBox="1"/>
          <p:nvPr/>
        </p:nvSpPr>
        <p:spPr>
          <a:xfrm>
            <a:off x="8454229" y="2354935"/>
            <a:ext cx="2216203" cy="923330"/>
          </a:xfrm>
          <a:prstGeom prst="rect">
            <a:avLst/>
          </a:prstGeom>
          <a:solidFill>
            <a:schemeClr val="bg1">
              <a:lumMod val="75000"/>
            </a:schemeClr>
          </a:solidFill>
        </p:spPr>
        <p:txBody>
          <a:bodyPr wrap="square">
            <a:spAutoFit/>
          </a:bodyPr>
          <a:lstStyle/>
          <a:p>
            <a:pPr algn="ctr"/>
            <a:r>
              <a:rPr lang="fr-FR" b="1" dirty="0">
                <a:latin typeface="Comic Sans MS" panose="030F0702030302020204" pitchFamily="66" charset="0"/>
              </a:rPr>
              <a:t>Ayant choisi la spécialité Maths Experte</a:t>
            </a:r>
            <a:endParaRPr lang="fr-FR" sz="1800" b="1" dirty="0">
              <a:latin typeface="Comic Sans MS" panose="030F0702030302020204" pitchFamily="66" charset="0"/>
            </a:endParaRPr>
          </a:p>
        </p:txBody>
      </p:sp>
      <p:sp>
        <p:nvSpPr>
          <p:cNvPr id="31" name="Rectangle 30">
            <a:extLst>
              <a:ext uri="{FF2B5EF4-FFF2-40B4-BE49-F238E27FC236}">
                <a16:creationId xmlns:a16="http://schemas.microsoft.com/office/drawing/2014/main" id="{0DFD9F83-A5DA-864B-FE88-3E06857A9F6C}"/>
              </a:ext>
            </a:extLst>
          </p:cNvPr>
          <p:cNvSpPr/>
          <p:nvPr/>
        </p:nvSpPr>
        <p:spPr>
          <a:xfrm>
            <a:off x="8454228" y="3882060"/>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Comic Sans MS" panose="030F0702030302020204" pitchFamily="66" charset="0"/>
              </a:rPr>
              <a:t>50 %</a:t>
            </a:r>
          </a:p>
        </p:txBody>
      </p:sp>
      <p:sp>
        <p:nvSpPr>
          <p:cNvPr id="32" name="Rectangle 31">
            <a:extLst>
              <a:ext uri="{FF2B5EF4-FFF2-40B4-BE49-F238E27FC236}">
                <a16:creationId xmlns:a16="http://schemas.microsoft.com/office/drawing/2014/main" id="{A6422E1F-6D9A-92E4-C892-A0D80CDD36D7}"/>
              </a:ext>
            </a:extLst>
          </p:cNvPr>
          <p:cNvSpPr/>
          <p:nvPr/>
        </p:nvSpPr>
        <p:spPr>
          <a:xfrm>
            <a:off x="8454228" y="4915948"/>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lumMod val="75000"/>
                  </a:schemeClr>
                </a:solidFill>
                <a:latin typeface="Comic Sans MS" panose="030F0702030302020204" pitchFamily="66" charset="0"/>
              </a:rPr>
              <a:t>30%</a:t>
            </a:r>
          </a:p>
        </p:txBody>
      </p:sp>
      <p:sp>
        <p:nvSpPr>
          <p:cNvPr id="33" name="Rectangle 32">
            <a:extLst>
              <a:ext uri="{FF2B5EF4-FFF2-40B4-BE49-F238E27FC236}">
                <a16:creationId xmlns:a16="http://schemas.microsoft.com/office/drawing/2014/main" id="{AC3EBFA6-2A1B-9834-331F-37AC842C4172}"/>
              </a:ext>
            </a:extLst>
          </p:cNvPr>
          <p:cNvSpPr/>
          <p:nvPr/>
        </p:nvSpPr>
        <p:spPr>
          <a:xfrm>
            <a:off x="8454228" y="5949836"/>
            <a:ext cx="2216204"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75000"/>
                  </a:schemeClr>
                </a:solidFill>
                <a:latin typeface="Comic Sans MS" panose="030F0702030302020204" pitchFamily="66" charset="0"/>
              </a:rPr>
              <a:t>30%</a:t>
            </a:r>
          </a:p>
        </p:txBody>
      </p:sp>
    </p:spTree>
    <p:extLst>
      <p:ext uri="{BB962C8B-B14F-4D97-AF65-F5344CB8AC3E}">
        <p14:creationId xmlns:p14="http://schemas.microsoft.com/office/powerpoint/2010/main" val="64822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4" name="ZoneTexte 3">
            <a:extLst>
              <a:ext uri="{FF2B5EF4-FFF2-40B4-BE49-F238E27FC236}">
                <a16:creationId xmlns:a16="http://schemas.microsoft.com/office/drawing/2014/main" id="{6E30F98D-BDC8-8E5D-A8E5-23A0255D9A67}"/>
              </a:ext>
            </a:extLst>
          </p:cNvPr>
          <p:cNvSpPr txBox="1"/>
          <p:nvPr/>
        </p:nvSpPr>
        <p:spPr>
          <a:xfrm>
            <a:off x="0" y="1057275"/>
            <a:ext cx="12192000" cy="461665"/>
          </a:xfrm>
          <a:prstGeom prst="rect">
            <a:avLst/>
          </a:prstGeom>
          <a:solidFill>
            <a:schemeClr val="bg1">
              <a:lumMod val="85000"/>
            </a:schemeClr>
          </a:solidFill>
        </p:spPr>
        <p:txBody>
          <a:bodyPr wrap="square" rtlCol="0">
            <a:spAutoFit/>
          </a:bodyPr>
          <a:lstStyle/>
          <a:p>
            <a:pPr algn="ctr"/>
            <a:r>
              <a:rPr lang="fr-FR" sz="2400" b="1" dirty="0">
                <a:latin typeface="Comic Sans MS" panose="030F0702030302020204" pitchFamily="66" charset="0"/>
              </a:rPr>
              <a:t>Parcours vers le métier d’ingénieur par une CPGE</a:t>
            </a:r>
            <a:endParaRPr lang="fr-FR" sz="3200" b="1" dirty="0">
              <a:latin typeface="Comic Sans MS" panose="030F0702030302020204" pitchFamily="66" charset="0"/>
            </a:endParaRPr>
          </a:p>
        </p:txBody>
      </p:sp>
      <p:sp>
        <p:nvSpPr>
          <p:cNvPr id="5" name="Rectangle 4">
            <a:extLst>
              <a:ext uri="{FF2B5EF4-FFF2-40B4-BE49-F238E27FC236}">
                <a16:creationId xmlns:a16="http://schemas.microsoft.com/office/drawing/2014/main" id="{B0426E40-CBD6-2ECC-584C-AAB8BA4958BA}"/>
              </a:ext>
            </a:extLst>
          </p:cNvPr>
          <p:cNvSpPr/>
          <p:nvPr/>
        </p:nvSpPr>
        <p:spPr>
          <a:xfrm>
            <a:off x="1004602" y="1518940"/>
            <a:ext cx="9872749" cy="523875"/>
          </a:xfrm>
          <a:prstGeom prst="rect">
            <a:avLst/>
          </a:prstGeom>
          <a:solidFill>
            <a:srgbClr val="33CC33">
              <a:alpha val="49804"/>
            </a:srgbClr>
          </a:solidFill>
          <a:ln>
            <a:solidFill>
              <a:srgbClr val="33CC33"/>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omic Sans MS" panose="030F0702030302020204" pitchFamily="66" charset="0"/>
              </a:rPr>
              <a:t>ÊTRE INGENIEUR</a:t>
            </a:r>
          </a:p>
        </p:txBody>
      </p:sp>
      <p:sp>
        <p:nvSpPr>
          <p:cNvPr id="6" name="Rectangle 5">
            <a:extLst>
              <a:ext uri="{FF2B5EF4-FFF2-40B4-BE49-F238E27FC236}">
                <a16:creationId xmlns:a16="http://schemas.microsoft.com/office/drawing/2014/main" id="{03C45905-1BF8-CED1-5F78-712264574634}"/>
              </a:ext>
            </a:extLst>
          </p:cNvPr>
          <p:cNvSpPr/>
          <p:nvPr/>
        </p:nvSpPr>
        <p:spPr>
          <a:xfrm>
            <a:off x="1004602" y="5504395"/>
            <a:ext cx="9872749" cy="1325332"/>
          </a:xfrm>
          <a:prstGeom prst="rect">
            <a:avLst/>
          </a:prstGeom>
          <a:solidFill>
            <a:schemeClr val="bg2">
              <a:lumMod val="50000"/>
              <a:alpha val="2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Comic Sans MS" panose="030F0702030302020204" pitchFamily="66" charset="0"/>
              </a:rPr>
              <a:t>BAC SCIENTIFIQUE</a:t>
            </a:r>
          </a:p>
          <a:p>
            <a:pPr algn="ctr"/>
            <a:endParaRPr lang="fr-FR" sz="2400" b="1" dirty="0">
              <a:latin typeface="Comic Sans MS" panose="030F0702030302020204" pitchFamily="66" charset="0"/>
            </a:endParaRPr>
          </a:p>
          <a:p>
            <a:pPr algn="ctr"/>
            <a:endParaRPr lang="fr-FR" sz="2400" b="1" dirty="0">
              <a:latin typeface="Comic Sans MS" panose="030F0702030302020204" pitchFamily="66" charset="0"/>
            </a:endParaRPr>
          </a:p>
        </p:txBody>
      </p:sp>
      <p:sp>
        <p:nvSpPr>
          <p:cNvPr id="7" name="Rectangle 6">
            <a:extLst>
              <a:ext uri="{FF2B5EF4-FFF2-40B4-BE49-F238E27FC236}">
                <a16:creationId xmlns:a16="http://schemas.microsoft.com/office/drawing/2014/main" id="{44DB2AB1-E0F3-D6D4-A707-B57647D3AD23}"/>
              </a:ext>
            </a:extLst>
          </p:cNvPr>
          <p:cNvSpPr/>
          <p:nvPr/>
        </p:nvSpPr>
        <p:spPr>
          <a:xfrm>
            <a:off x="1004604" y="2355331"/>
            <a:ext cx="7464482" cy="523875"/>
          </a:xfrm>
          <a:prstGeom prst="rect">
            <a:avLst/>
          </a:prstGeom>
          <a:solidFill>
            <a:srgbClr val="FFC0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omic Sans MS" panose="030F0702030302020204" pitchFamily="66" charset="0"/>
              </a:rPr>
              <a:t>ECOLES D’INGENIEUR</a:t>
            </a:r>
          </a:p>
        </p:txBody>
      </p:sp>
      <p:sp>
        <p:nvSpPr>
          <p:cNvPr id="8" name="Rectangle 7">
            <a:extLst>
              <a:ext uri="{FF2B5EF4-FFF2-40B4-BE49-F238E27FC236}">
                <a16:creationId xmlns:a16="http://schemas.microsoft.com/office/drawing/2014/main" id="{7EB8EFDA-80BC-C028-09CC-39436BCC508E}"/>
              </a:ext>
            </a:extLst>
          </p:cNvPr>
          <p:cNvSpPr/>
          <p:nvPr/>
        </p:nvSpPr>
        <p:spPr>
          <a:xfrm>
            <a:off x="3322743" y="3191722"/>
            <a:ext cx="4054533" cy="2152997"/>
          </a:xfrm>
          <a:prstGeom prst="rect">
            <a:avLst/>
          </a:prstGeom>
          <a:solidFill>
            <a:schemeClr val="accent2">
              <a:lumMod val="75000"/>
              <a:alpha val="30196"/>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Comic Sans MS" panose="030F0702030302020204" pitchFamily="66" charset="0"/>
              </a:rPr>
              <a:t>CPGE</a:t>
            </a:r>
            <a:r>
              <a:rPr lang="fr-FR" sz="2400" b="1" dirty="0">
                <a:latin typeface="Comic Sans MS" panose="030F0702030302020204" pitchFamily="66" charset="0"/>
              </a:rPr>
              <a:t> </a:t>
            </a:r>
            <a:r>
              <a:rPr lang="fr-FR" sz="2400" dirty="0">
                <a:latin typeface="Comic Sans MS" panose="030F0702030302020204" pitchFamily="66" charset="0"/>
              </a:rPr>
              <a:t>(</a:t>
            </a:r>
            <a:r>
              <a:rPr lang="fr-FR" sz="2400" dirty="0">
                <a:latin typeface="Comic Sans MS" panose="030F0702030302020204" pitchFamily="66" charset="0"/>
                <a:hlinkClick r:id="rId5"/>
              </a:rPr>
              <a:t>40</a:t>
            </a:r>
            <a:r>
              <a:rPr lang="fr-FR" sz="2400" dirty="0">
                <a:latin typeface="Comic Sans MS" panose="030F0702030302020204" pitchFamily="66" charset="0"/>
              </a:rPr>
              <a:t>%)</a:t>
            </a:r>
          </a:p>
          <a:p>
            <a:pPr algn="ctr"/>
            <a:endParaRPr lang="fr-FR" sz="2400" b="1" dirty="0">
              <a:latin typeface="Comic Sans MS" panose="030F0702030302020204" pitchFamily="66" charset="0"/>
            </a:endParaRPr>
          </a:p>
          <a:p>
            <a:pPr algn="ctr"/>
            <a:endParaRPr lang="fr-FR" sz="2400" b="1" dirty="0">
              <a:latin typeface="Comic Sans MS" panose="030F0702030302020204" pitchFamily="66" charset="0"/>
            </a:endParaRPr>
          </a:p>
          <a:p>
            <a:pPr algn="ctr"/>
            <a:endParaRPr lang="fr-FR" sz="2400" b="1" dirty="0">
              <a:latin typeface="Comic Sans MS" panose="030F0702030302020204" pitchFamily="66" charset="0"/>
            </a:endParaRPr>
          </a:p>
          <a:p>
            <a:pPr algn="ctr"/>
            <a:r>
              <a:rPr lang="fr-FR" sz="2400" b="1" dirty="0">
                <a:latin typeface="Comic Sans MS" panose="030F0702030302020204" pitchFamily="66" charset="0"/>
              </a:rPr>
              <a:t> </a:t>
            </a:r>
          </a:p>
        </p:txBody>
      </p:sp>
      <p:sp>
        <p:nvSpPr>
          <p:cNvPr id="9" name="Rectangle 8">
            <a:extLst>
              <a:ext uri="{FF2B5EF4-FFF2-40B4-BE49-F238E27FC236}">
                <a16:creationId xmlns:a16="http://schemas.microsoft.com/office/drawing/2014/main" id="{6E2FD2F0-0BF4-6950-5F80-1308917E9E3C}"/>
              </a:ext>
            </a:extLst>
          </p:cNvPr>
          <p:cNvSpPr/>
          <p:nvPr/>
        </p:nvSpPr>
        <p:spPr>
          <a:xfrm>
            <a:off x="7508501" y="3169196"/>
            <a:ext cx="1998033" cy="1155456"/>
          </a:xfrm>
          <a:prstGeom prst="rect">
            <a:avLst/>
          </a:prstGeom>
          <a:solidFill>
            <a:schemeClr val="accent5">
              <a:lumMod val="75000"/>
              <a:alpha val="30196"/>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omic Sans MS" panose="030F0702030302020204" pitchFamily="66" charset="0"/>
              </a:rPr>
              <a:t>IUT</a:t>
            </a:r>
          </a:p>
          <a:p>
            <a:pPr algn="ctr"/>
            <a:r>
              <a:rPr lang="fr-FR" sz="2400" b="1" dirty="0">
                <a:latin typeface="Comic Sans MS" panose="030F0702030302020204" pitchFamily="66" charset="0"/>
              </a:rPr>
              <a:t>BTS</a:t>
            </a:r>
          </a:p>
          <a:p>
            <a:pPr algn="ctr"/>
            <a:r>
              <a:rPr lang="fr-FR" sz="2400" b="1" dirty="0">
                <a:latin typeface="Comic Sans MS" panose="030F0702030302020204" pitchFamily="66" charset="0"/>
              </a:rPr>
              <a:t>20%</a:t>
            </a:r>
          </a:p>
        </p:txBody>
      </p:sp>
      <p:sp>
        <p:nvSpPr>
          <p:cNvPr id="10" name="Rectangle 9">
            <a:extLst>
              <a:ext uri="{FF2B5EF4-FFF2-40B4-BE49-F238E27FC236}">
                <a16:creationId xmlns:a16="http://schemas.microsoft.com/office/drawing/2014/main" id="{0D679021-9311-8A59-19AB-491AF441C369}"/>
              </a:ext>
            </a:extLst>
          </p:cNvPr>
          <p:cNvSpPr/>
          <p:nvPr/>
        </p:nvSpPr>
        <p:spPr>
          <a:xfrm>
            <a:off x="9612899" y="3180459"/>
            <a:ext cx="1264454" cy="1144193"/>
          </a:xfrm>
          <a:prstGeom prst="rect">
            <a:avLst/>
          </a:prstGeom>
          <a:solidFill>
            <a:srgbClr val="0070C0">
              <a:alpha val="30196"/>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omic Sans MS" panose="030F0702030302020204" pitchFamily="66" charset="0"/>
              </a:rPr>
              <a:t>Univ</a:t>
            </a:r>
          </a:p>
          <a:p>
            <a:pPr algn="ctr"/>
            <a:r>
              <a:rPr lang="fr-FR" sz="2400" b="1" dirty="0">
                <a:latin typeface="Comic Sans MS" panose="030F0702030302020204" pitchFamily="66" charset="0"/>
              </a:rPr>
              <a:t>20%</a:t>
            </a:r>
          </a:p>
        </p:txBody>
      </p:sp>
      <p:sp>
        <p:nvSpPr>
          <p:cNvPr id="11" name="Rectangle 10">
            <a:extLst>
              <a:ext uri="{FF2B5EF4-FFF2-40B4-BE49-F238E27FC236}">
                <a16:creationId xmlns:a16="http://schemas.microsoft.com/office/drawing/2014/main" id="{44D7AA58-92C9-FC2E-3255-84B7A09EAD5D}"/>
              </a:ext>
            </a:extLst>
          </p:cNvPr>
          <p:cNvSpPr/>
          <p:nvPr/>
        </p:nvSpPr>
        <p:spPr>
          <a:xfrm>
            <a:off x="1004602" y="3185766"/>
            <a:ext cx="2186916" cy="1138886"/>
          </a:xfrm>
          <a:prstGeom prst="rect">
            <a:avLst/>
          </a:prstGeom>
          <a:solidFill>
            <a:srgbClr val="7030A0">
              <a:alpha val="30196"/>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a:latin typeface="Comic Sans MS" panose="030F0702030302020204" pitchFamily="66" charset="0"/>
              </a:rPr>
              <a:t>Prepa</a:t>
            </a:r>
            <a:endParaRPr lang="fr-FR" sz="2400" b="1" dirty="0">
              <a:latin typeface="Comic Sans MS" panose="030F0702030302020204" pitchFamily="66" charset="0"/>
            </a:endParaRPr>
          </a:p>
          <a:p>
            <a:pPr algn="ctr"/>
            <a:r>
              <a:rPr lang="fr-FR" sz="2400" b="1" dirty="0">
                <a:latin typeface="Comic Sans MS" panose="030F0702030302020204" pitchFamily="66" charset="0"/>
              </a:rPr>
              <a:t> intégrée</a:t>
            </a:r>
          </a:p>
          <a:p>
            <a:pPr algn="ctr"/>
            <a:r>
              <a:rPr lang="fr-FR" sz="2400" b="1" dirty="0">
                <a:latin typeface="Comic Sans MS" panose="030F0702030302020204" pitchFamily="66" charset="0"/>
              </a:rPr>
              <a:t>20%</a:t>
            </a:r>
          </a:p>
        </p:txBody>
      </p:sp>
      <p:sp>
        <p:nvSpPr>
          <p:cNvPr id="12" name="Rectangle 11">
            <a:extLst>
              <a:ext uri="{FF2B5EF4-FFF2-40B4-BE49-F238E27FC236}">
                <a16:creationId xmlns:a16="http://schemas.microsoft.com/office/drawing/2014/main" id="{EB3A6094-46F2-7F21-1860-701A64FA5B86}"/>
              </a:ext>
            </a:extLst>
          </p:cNvPr>
          <p:cNvSpPr/>
          <p:nvPr/>
        </p:nvSpPr>
        <p:spPr>
          <a:xfrm>
            <a:off x="3416615" y="4668004"/>
            <a:ext cx="3866788" cy="60770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omic Sans MS" panose="030F0702030302020204" pitchFamily="66" charset="0"/>
              </a:rPr>
              <a:t>MP</a:t>
            </a:r>
            <a:r>
              <a:rPr lang="fr-FR" sz="2400" b="1" dirty="0">
                <a:solidFill>
                  <a:srgbClr val="C00000"/>
                </a:solidFill>
                <a:latin typeface="Comic Sans MS" panose="030F0702030302020204" pitchFamily="66" charset="0"/>
              </a:rPr>
              <a:t>SI</a:t>
            </a:r>
            <a:r>
              <a:rPr lang="fr-FR" sz="2400" b="1" dirty="0">
                <a:latin typeface="Comic Sans MS" panose="030F0702030302020204" pitchFamily="66" charset="0"/>
              </a:rPr>
              <a:t>/PC</a:t>
            </a:r>
            <a:r>
              <a:rPr lang="fr-FR" sz="2400" b="1" dirty="0">
                <a:solidFill>
                  <a:srgbClr val="C00000"/>
                </a:solidFill>
                <a:latin typeface="Comic Sans MS" panose="030F0702030302020204" pitchFamily="66" charset="0"/>
              </a:rPr>
              <a:t>SI</a:t>
            </a:r>
            <a:r>
              <a:rPr lang="fr-FR" sz="2400" b="1" dirty="0">
                <a:latin typeface="Comic Sans MS" panose="030F0702030302020204" pitchFamily="66" charset="0"/>
              </a:rPr>
              <a:t>/PT</a:t>
            </a:r>
            <a:r>
              <a:rPr lang="fr-FR" sz="2400" b="1" dirty="0">
                <a:solidFill>
                  <a:srgbClr val="C00000"/>
                </a:solidFill>
                <a:latin typeface="Comic Sans MS" panose="030F0702030302020204" pitchFamily="66" charset="0"/>
              </a:rPr>
              <a:t>SI</a:t>
            </a:r>
            <a:r>
              <a:rPr lang="fr-FR" sz="2400" b="1" dirty="0">
                <a:latin typeface="Comic Sans MS" panose="030F0702030302020204" pitchFamily="66" charset="0"/>
              </a:rPr>
              <a:t>/MPII </a:t>
            </a:r>
          </a:p>
        </p:txBody>
      </p:sp>
      <p:sp>
        <p:nvSpPr>
          <p:cNvPr id="16" name="Rectangle 15">
            <a:extLst>
              <a:ext uri="{FF2B5EF4-FFF2-40B4-BE49-F238E27FC236}">
                <a16:creationId xmlns:a16="http://schemas.microsoft.com/office/drawing/2014/main" id="{1B0B289B-1F90-F6DE-712F-8815F97ACEC4}"/>
              </a:ext>
            </a:extLst>
          </p:cNvPr>
          <p:cNvSpPr/>
          <p:nvPr/>
        </p:nvSpPr>
        <p:spPr>
          <a:xfrm>
            <a:off x="3416615" y="3937627"/>
            <a:ext cx="3866788" cy="60770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omic Sans MS" panose="030F0702030302020204" pitchFamily="66" charset="0"/>
              </a:rPr>
              <a:t>MP/PSI/PC/PT/MPI </a:t>
            </a:r>
          </a:p>
        </p:txBody>
      </p:sp>
      <p:sp>
        <p:nvSpPr>
          <p:cNvPr id="17" name="Rectangle 16">
            <a:extLst>
              <a:ext uri="{FF2B5EF4-FFF2-40B4-BE49-F238E27FC236}">
                <a16:creationId xmlns:a16="http://schemas.microsoft.com/office/drawing/2014/main" id="{881C66FE-8A89-35B7-4C3F-FC9AE303F412}"/>
              </a:ext>
            </a:extLst>
          </p:cNvPr>
          <p:cNvSpPr/>
          <p:nvPr/>
        </p:nvSpPr>
        <p:spPr>
          <a:xfrm>
            <a:off x="8626781" y="2355331"/>
            <a:ext cx="2250569" cy="523875"/>
          </a:xfrm>
          <a:prstGeom prst="rect">
            <a:avLst/>
          </a:prstGeom>
          <a:solidFill>
            <a:srgbClr val="0070C0">
              <a:alpha val="30196"/>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omic Sans MS" panose="030F0702030302020204" pitchFamily="66" charset="0"/>
              </a:rPr>
              <a:t>Univ</a:t>
            </a:r>
          </a:p>
        </p:txBody>
      </p:sp>
      <p:sp>
        <p:nvSpPr>
          <p:cNvPr id="18" name="Rectangle 17">
            <a:extLst>
              <a:ext uri="{FF2B5EF4-FFF2-40B4-BE49-F238E27FC236}">
                <a16:creationId xmlns:a16="http://schemas.microsoft.com/office/drawing/2014/main" id="{585E4CF3-3304-176A-5B16-8E6BE8C1FB62}"/>
              </a:ext>
            </a:extLst>
          </p:cNvPr>
          <p:cNvSpPr/>
          <p:nvPr/>
        </p:nvSpPr>
        <p:spPr>
          <a:xfrm>
            <a:off x="1156286" y="6193515"/>
            <a:ext cx="2035232" cy="523875"/>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1">
                    <a:lumMod val="60000"/>
                    <a:lumOff val="40000"/>
                  </a:schemeClr>
                </a:solidFill>
                <a:latin typeface="Comic Sans MS" panose="030F0702030302020204" pitchFamily="66" charset="0"/>
              </a:rPr>
              <a:t>MATHS/SP</a:t>
            </a:r>
          </a:p>
        </p:txBody>
      </p:sp>
      <p:sp>
        <p:nvSpPr>
          <p:cNvPr id="19" name="Rectangle 18">
            <a:extLst>
              <a:ext uri="{FF2B5EF4-FFF2-40B4-BE49-F238E27FC236}">
                <a16:creationId xmlns:a16="http://schemas.microsoft.com/office/drawing/2014/main" id="{CF216D68-D25C-52C9-3B56-7EEB3878E1C9}"/>
              </a:ext>
            </a:extLst>
          </p:cNvPr>
          <p:cNvSpPr/>
          <p:nvPr/>
        </p:nvSpPr>
        <p:spPr>
          <a:xfrm>
            <a:off x="3347036" y="6193514"/>
            <a:ext cx="2035232" cy="523875"/>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lumMod val="60000"/>
                    <a:lumOff val="40000"/>
                  </a:schemeClr>
                </a:solidFill>
                <a:latin typeface="Comic Sans MS" panose="030F0702030302020204" pitchFamily="66" charset="0"/>
              </a:rPr>
              <a:t>MATHS/SI</a:t>
            </a:r>
          </a:p>
        </p:txBody>
      </p:sp>
      <p:sp>
        <p:nvSpPr>
          <p:cNvPr id="20" name="Rectangle 19">
            <a:extLst>
              <a:ext uri="{FF2B5EF4-FFF2-40B4-BE49-F238E27FC236}">
                <a16:creationId xmlns:a16="http://schemas.microsoft.com/office/drawing/2014/main" id="{6A7A1F5D-BB8E-D572-7DF5-32EA080E27BE}"/>
              </a:ext>
            </a:extLst>
          </p:cNvPr>
          <p:cNvSpPr/>
          <p:nvPr/>
        </p:nvSpPr>
        <p:spPr>
          <a:xfrm>
            <a:off x="5528264" y="6193514"/>
            <a:ext cx="2216204" cy="523875"/>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40000"/>
                    <a:lumOff val="60000"/>
                  </a:schemeClr>
                </a:solidFill>
                <a:latin typeface="Comic Sans MS" panose="030F0702030302020204" pitchFamily="66" charset="0"/>
              </a:rPr>
              <a:t>MATHS/NSI</a:t>
            </a:r>
          </a:p>
        </p:txBody>
      </p:sp>
      <p:sp>
        <p:nvSpPr>
          <p:cNvPr id="21" name="Rectangle 20">
            <a:extLst>
              <a:ext uri="{FF2B5EF4-FFF2-40B4-BE49-F238E27FC236}">
                <a16:creationId xmlns:a16="http://schemas.microsoft.com/office/drawing/2014/main" id="{C94C33B9-A3BE-0A1A-56DC-813C0D7E5716}"/>
              </a:ext>
            </a:extLst>
          </p:cNvPr>
          <p:cNvSpPr/>
          <p:nvPr/>
        </p:nvSpPr>
        <p:spPr>
          <a:xfrm>
            <a:off x="7977550" y="6193513"/>
            <a:ext cx="2736170" cy="52387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C00000"/>
                </a:solidFill>
                <a:latin typeface="Comic Sans MS" panose="030F0702030302020204" pitchFamily="66" charset="0"/>
              </a:rPr>
              <a:t>+Maths expertes</a:t>
            </a:r>
          </a:p>
        </p:txBody>
      </p:sp>
    </p:spTree>
    <p:extLst>
      <p:ext uri="{BB962C8B-B14F-4D97-AF65-F5344CB8AC3E}">
        <p14:creationId xmlns:p14="http://schemas.microsoft.com/office/powerpoint/2010/main" val="354773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3"/>
          </p:cNvPr>
          <p:cNvPicPr>
            <a:picLocks noChangeAspect="1"/>
          </p:cNvPicPr>
          <p:nvPr/>
        </p:nvPicPr>
        <p:blipFill>
          <a:blip r:embed="rId4"/>
          <a:stretch>
            <a:fillRect/>
          </a:stretch>
        </p:blipFill>
        <p:spPr>
          <a:xfrm>
            <a:off x="0" y="0"/>
            <a:ext cx="7658100" cy="1057275"/>
          </a:xfrm>
          <a:prstGeom prst="rect">
            <a:avLst/>
          </a:prstGeom>
        </p:spPr>
      </p:pic>
      <p:sp>
        <p:nvSpPr>
          <p:cNvPr id="22" name="ZoneTexte 21">
            <a:extLst>
              <a:ext uri="{FF2B5EF4-FFF2-40B4-BE49-F238E27FC236}">
                <a16:creationId xmlns:a16="http://schemas.microsoft.com/office/drawing/2014/main" id="{1F0FE2F3-3B6F-D331-409D-383002AF25F2}"/>
              </a:ext>
            </a:extLst>
          </p:cNvPr>
          <p:cNvSpPr txBox="1"/>
          <p:nvPr/>
        </p:nvSpPr>
        <p:spPr>
          <a:xfrm>
            <a:off x="0" y="1057275"/>
            <a:ext cx="12192000" cy="584775"/>
          </a:xfrm>
          <a:prstGeom prst="rect">
            <a:avLst/>
          </a:prstGeom>
          <a:solidFill>
            <a:schemeClr val="bg1">
              <a:lumMod val="85000"/>
            </a:schemeClr>
          </a:solidFill>
        </p:spPr>
        <p:txBody>
          <a:bodyPr wrap="square" rtlCol="0">
            <a:spAutoFit/>
          </a:bodyPr>
          <a:lstStyle/>
          <a:p>
            <a:pPr algn="r"/>
            <a:r>
              <a:rPr lang="fr-FR" sz="3200" b="1" dirty="0">
                <a:latin typeface="Comic Sans MS" panose="030F0702030302020204" pitchFamily="66" charset="0"/>
              </a:rPr>
              <a:t>PTSI </a:t>
            </a:r>
            <a:r>
              <a:rPr lang="fr-FR" sz="2400" b="1" dirty="0">
                <a:latin typeface="Comic Sans MS" panose="030F0702030302020204" pitchFamily="66" charset="0"/>
              </a:rPr>
              <a:t>(</a:t>
            </a:r>
            <a:r>
              <a:rPr lang="fr-FR" sz="2400" b="1" dirty="0" err="1">
                <a:latin typeface="Comic Sans MS" panose="030F0702030302020204" pitchFamily="66" charset="0"/>
              </a:rPr>
              <a:t>Physique,Technologie</a:t>
            </a:r>
            <a:r>
              <a:rPr lang="fr-FR" sz="2400" b="1" dirty="0">
                <a:latin typeface="Comic Sans MS" panose="030F0702030302020204" pitchFamily="66" charset="0"/>
              </a:rPr>
              <a:t> et  Sciences de l’</a:t>
            </a:r>
            <a:r>
              <a:rPr lang="fr-FR" sz="2400" b="1" dirty="0" err="1">
                <a:latin typeface="Comic Sans MS" panose="030F0702030302020204" pitchFamily="66" charset="0"/>
              </a:rPr>
              <a:t>Ingénieur.e</a:t>
            </a:r>
            <a:r>
              <a:rPr lang="fr-FR" sz="2400" b="1" dirty="0">
                <a:latin typeface="Comic Sans MS" panose="030F0702030302020204" pitchFamily="66" charset="0"/>
              </a:rPr>
              <a:t>)</a:t>
            </a:r>
            <a:endParaRPr lang="fr-FR" sz="3200" b="1" dirty="0">
              <a:latin typeface="Comic Sans MS" panose="030F0702030302020204" pitchFamily="66" charset="0"/>
            </a:endParaRPr>
          </a:p>
        </p:txBody>
      </p:sp>
      <p:sp>
        <p:nvSpPr>
          <p:cNvPr id="23" name="ZoneTexte 22">
            <a:extLst>
              <a:ext uri="{FF2B5EF4-FFF2-40B4-BE49-F238E27FC236}">
                <a16:creationId xmlns:a16="http://schemas.microsoft.com/office/drawing/2014/main" id="{29519CA0-FF98-841E-3473-F891107178CE}"/>
              </a:ext>
            </a:extLst>
          </p:cNvPr>
          <p:cNvSpPr txBox="1"/>
          <p:nvPr/>
        </p:nvSpPr>
        <p:spPr>
          <a:xfrm>
            <a:off x="0" y="1057274"/>
            <a:ext cx="2548647" cy="584775"/>
          </a:xfrm>
          <a:prstGeom prst="rect">
            <a:avLst/>
          </a:prstGeom>
          <a:solidFill>
            <a:srgbClr val="00B050">
              <a:alpha val="20000"/>
            </a:srgbClr>
          </a:solidFill>
        </p:spPr>
        <p:txBody>
          <a:bodyPr wrap="square" rtlCol="0">
            <a:spAutoFit/>
          </a:bodyPr>
          <a:lstStyle/>
          <a:p>
            <a:r>
              <a:rPr lang="fr-FR" sz="3200" b="1" dirty="0">
                <a:latin typeface="Comic Sans MS" panose="030F0702030302020204" pitchFamily="66" charset="0"/>
              </a:rPr>
              <a:t>1</a:t>
            </a:r>
            <a:r>
              <a:rPr lang="fr-FR" sz="3200" b="1" baseline="30000" dirty="0">
                <a:latin typeface="Comic Sans MS" panose="030F0702030302020204" pitchFamily="66" charset="0"/>
              </a:rPr>
              <a:t>ère</a:t>
            </a:r>
            <a:r>
              <a:rPr lang="fr-FR" sz="3200" b="1" dirty="0">
                <a:latin typeface="Comic Sans MS" panose="030F0702030302020204" pitchFamily="66" charset="0"/>
              </a:rPr>
              <a:t> année</a:t>
            </a:r>
            <a:endParaRPr lang="fr-FR" sz="3200" dirty="0"/>
          </a:p>
        </p:txBody>
      </p:sp>
      <p:graphicFrame>
        <p:nvGraphicFramePr>
          <p:cNvPr id="24" name="Graphique 23">
            <a:extLst>
              <a:ext uri="{FF2B5EF4-FFF2-40B4-BE49-F238E27FC236}">
                <a16:creationId xmlns:a16="http://schemas.microsoft.com/office/drawing/2014/main" id="{7D9896D7-A713-1BB9-9214-0B98AD879255}"/>
              </a:ext>
            </a:extLst>
          </p:cNvPr>
          <p:cNvGraphicFramePr>
            <a:graphicFrameLocks/>
          </p:cNvGraphicFramePr>
          <p:nvPr>
            <p:extLst>
              <p:ext uri="{D42A27DB-BD31-4B8C-83A1-F6EECF244321}">
                <p14:modId xmlns:p14="http://schemas.microsoft.com/office/powerpoint/2010/main" val="2162867380"/>
              </p:ext>
            </p:extLst>
          </p:nvPr>
        </p:nvGraphicFramePr>
        <p:xfrm>
          <a:off x="3901858" y="1724064"/>
          <a:ext cx="4754880" cy="2636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aphique 24">
            <a:extLst>
              <a:ext uri="{FF2B5EF4-FFF2-40B4-BE49-F238E27FC236}">
                <a16:creationId xmlns:a16="http://schemas.microsoft.com/office/drawing/2014/main" id="{AE055ADD-50F7-03F6-F3EB-AE6F6DE99F70}"/>
              </a:ext>
            </a:extLst>
          </p:cNvPr>
          <p:cNvGraphicFramePr>
            <a:graphicFrameLocks/>
          </p:cNvGraphicFramePr>
          <p:nvPr>
            <p:extLst>
              <p:ext uri="{D42A27DB-BD31-4B8C-83A1-F6EECF244321}">
                <p14:modId xmlns:p14="http://schemas.microsoft.com/office/powerpoint/2010/main" val="637410094"/>
              </p:ext>
            </p:extLst>
          </p:nvPr>
        </p:nvGraphicFramePr>
        <p:xfrm>
          <a:off x="0" y="4283815"/>
          <a:ext cx="5547360" cy="26289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aphique 25">
            <a:extLst>
              <a:ext uri="{FF2B5EF4-FFF2-40B4-BE49-F238E27FC236}">
                <a16:creationId xmlns:a16="http://schemas.microsoft.com/office/drawing/2014/main" id="{8266FA37-2BCA-CA4F-4764-D1064E65729E}"/>
              </a:ext>
            </a:extLst>
          </p:cNvPr>
          <p:cNvGraphicFramePr>
            <a:graphicFrameLocks/>
          </p:cNvGraphicFramePr>
          <p:nvPr>
            <p:extLst>
              <p:ext uri="{D42A27DB-BD31-4B8C-83A1-F6EECF244321}">
                <p14:modId xmlns:p14="http://schemas.microsoft.com/office/powerpoint/2010/main" val="3626306864"/>
              </p:ext>
            </p:extLst>
          </p:nvPr>
        </p:nvGraphicFramePr>
        <p:xfrm>
          <a:off x="6560067" y="4221480"/>
          <a:ext cx="5547360" cy="2636520"/>
        </p:xfrm>
        <a:graphic>
          <a:graphicData uri="http://schemas.openxmlformats.org/drawingml/2006/chart">
            <c:chart xmlns:c="http://schemas.openxmlformats.org/drawingml/2006/chart" xmlns:r="http://schemas.openxmlformats.org/officeDocument/2006/relationships" r:id="rId7"/>
          </a:graphicData>
        </a:graphic>
      </p:graphicFrame>
      <p:grpSp>
        <p:nvGrpSpPr>
          <p:cNvPr id="27" name="Groupe 26">
            <a:extLst>
              <a:ext uri="{FF2B5EF4-FFF2-40B4-BE49-F238E27FC236}">
                <a16:creationId xmlns:a16="http://schemas.microsoft.com/office/drawing/2014/main" id="{FF377364-094B-F1B1-9443-D229D605ADC3}"/>
              </a:ext>
            </a:extLst>
          </p:cNvPr>
          <p:cNvGrpSpPr/>
          <p:nvPr/>
        </p:nvGrpSpPr>
        <p:grpSpPr>
          <a:xfrm>
            <a:off x="7345248" y="2592421"/>
            <a:ext cx="1311490" cy="836579"/>
            <a:chOff x="7373566" y="1566153"/>
            <a:chExt cx="1312443" cy="486383"/>
          </a:xfrm>
        </p:grpSpPr>
        <p:sp>
          <p:nvSpPr>
            <p:cNvPr id="28" name="Rectangle : coins arrondis 27">
              <a:extLst>
                <a:ext uri="{FF2B5EF4-FFF2-40B4-BE49-F238E27FC236}">
                  <a16:creationId xmlns:a16="http://schemas.microsoft.com/office/drawing/2014/main" id="{7F51369E-C880-FE2F-5FBF-F72DC051DDB0}"/>
                </a:ext>
              </a:extLst>
            </p:cNvPr>
            <p:cNvSpPr/>
            <p:nvPr/>
          </p:nvSpPr>
          <p:spPr>
            <a:xfrm>
              <a:off x="7373566" y="1566153"/>
              <a:ext cx="1312443" cy="486383"/>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46A0F391-F5B8-31BD-1C02-47169932AB71}"/>
                </a:ext>
              </a:extLst>
            </p:cNvPr>
            <p:cNvSpPr txBox="1"/>
            <p:nvPr/>
          </p:nvSpPr>
          <p:spPr>
            <a:xfrm>
              <a:off x="7832051" y="1701980"/>
              <a:ext cx="853958" cy="214728"/>
            </a:xfrm>
            <a:prstGeom prst="rect">
              <a:avLst/>
            </a:prstGeom>
            <a:noFill/>
          </p:spPr>
          <p:txBody>
            <a:bodyPr wrap="square" rtlCol="0">
              <a:spAutoFit/>
            </a:bodyPr>
            <a:lstStyle/>
            <a:p>
              <a:r>
                <a:rPr lang="fr-FR" b="1" dirty="0">
                  <a:solidFill>
                    <a:srgbClr val="00B050"/>
                  </a:solidFill>
                </a:rPr>
                <a:t>27,5%</a:t>
              </a:r>
            </a:p>
          </p:txBody>
        </p:sp>
      </p:grpSp>
      <p:grpSp>
        <p:nvGrpSpPr>
          <p:cNvPr id="30" name="Groupe 29">
            <a:extLst>
              <a:ext uri="{FF2B5EF4-FFF2-40B4-BE49-F238E27FC236}">
                <a16:creationId xmlns:a16="http://schemas.microsoft.com/office/drawing/2014/main" id="{059193D7-354E-5294-9658-798B5D312534}"/>
              </a:ext>
            </a:extLst>
          </p:cNvPr>
          <p:cNvGrpSpPr/>
          <p:nvPr/>
        </p:nvGrpSpPr>
        <p:grpSpPr>
          <a:xfrm>
            <a:off x="4122074" y="5163198"/>
            <a:ext cx="1312443" cy="486383"/>
            <a:chOff x="7373566" y="1566153"/>
            <a:chExt cx="1312443" cy="486383"/>
          </a:xfrm>
        </p:grpSpPr>
        <p:sp>
          <p:nvSpPr>
            <p:cNvPr id="31" name="Rectangle : coins arrondis 30">
              <a:extLst>
                <a:ext uri="{FF2B5EF4-FFF2-40B4-BE49-F238E27FC236}">
                  <a16:creationId xmlns:a16="http://schemas.microsoft.com/office/drawing/2014/main" id="{B709CADC-E0C0-D05A-1EDC-93571F257125}"/>
                </a:ext>
              </a:extLst>
            </p:cNvPr>
            <p:cNvSpPr/>
            <p:nvPr/>
          </p:nvSpPr>
          <p:spPr>
            <a:xfrm>
              <a:off x="7373566" y="1566153"/>
              <a:ext cx="1312443" cy="486383"/>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C7BD737A-7B61-71A0-7368-A8E0DAC05506}"/>
                </a:ext>
              </a:extLst>
            </p:cNvPr>
            <p:cNvSpPr txBox="1"/>
            <p:nvPr/>
          </p:nvSpPr>
          <p:spPr>
            <a:xfrm>
              <a:off x="8014800" y="1624678"/>
              <a:ext cx="671209" cy="369332"/>
            </a:xfrm>
            <a:prstGeom prst="rect">
              <a:avLst/>
            </a:prstGeom>
            <a:noFill/>
          </p:spPr>
          <p:txBody>
            <a:bodyPr wrap="square" rtlCol="0">
              <a:spAutoFit/>
            </a:bodyPr>
            <a:lstStyle/>
            <a:p>
              <a:r>
                <a:rPr lang="fr-FR" b="1" dirty="0">
                  <a:solidFill>
                    <a:srgbClr val="00B050"/>
                  </a:solidFill>
                </a:rPr>
                <a:t>26%</a:t>
              </a:r>
            </a:p>
          </p:txBody>
        </p:sp>
      </p:grpSp>
      <p:grpSp>
        <p:nvGrpSpPr>
          <p:cNvPr id="33" name="Groupe 32">
            <a:extLst>
              <a:ext uri="{FF2B5EF4-FFF2-40B4-BE49-F238E27FC236}">
                <a16:creationId xmlns:a16="http://schemas.microsoft.com/office/drawing/2014/main" id="{AF685555-67E6-575E-BC86-FDFF88CB422C}"/>
              </a:ext>
            </a:extLst>
          </p:cNvPr>
          <p:cNvGrpSpPr/>
          <p:nvPr/>
        </p:nvGrpSpPr>
        <p:grpSpPr>
          <a:xfrm>
            <a:off x="10590321" y="5180448"/>
            <a:ext cx="1312443" cy="486383"/>
            <a:chOff x="7373566" y="1566153"/>
            <a:chExt cx="1312443" cy="486383"/>
          </a:xfrm>
        </p:grpSpPr>
        <p:sp>
          <p:nvSpPr>
            <p:cNvPr id="34" name="Rectangle : coins arrondis 33">
              <a:extLst>
                <a:ext uri="{FF2B5EF4-FFF2-40B4-BE49-F238E27FC236}">
                  <a16:creationId xmlns:a16="http://schemas.microsoft.com/office/drawing/2014/main" id="{A4028F39-88EB-6490-C94E-C346024339A4}"/>
                </a:ext>
              </a:extLst>
            </p:cNvPr>
            <p:cNvSpPr/>
            <p:nvPr/>
          </p:nvSpPr>
          <p:spPr>
            <a:xfrm>
              <a:off x="7373566" y="1566153"/>
              <a:ext cx="1312443" cy="486383"/>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E710B37A-303A-CA84-22FB-40F2329CE8AA}"/>
                </a:ext>
              </a:extLst>
            </p:cNvPr>
            <p:cNvSpPr txBox="1"/>
            <p:nvPr/>
          </p:nvSpPr>
          <p:spPr>
            <a:xfrm>
              <a:off x="8014800" y="1624678"/>
              <a:ext cx="671209" cy="369332"/>
            </a:xfrm>
            <a:prstGeom prst="rect">
              <a:avLst/>
            </a:prstGeom>
            <a:noFill/>
          </p:spPr>
          <p:txBody>
            <a:bodyPr wrap="square" rtlCol="0">
              <a:spAutoFit/>
            </a:bodyPr>
            <a:lstStyle/>
            <a:p>
              <a:r>
                <a:rPr lang="fr-FR" b="1" dirty="0">
                  <a:solidFill>
                    <a:srgbClr val="00B050"/>
                  </a:solidFill>
                </a:rPr>
                <a:t>26%</a:t>
              </a:r>
            </a:p>
          </p:txBody>
        </p:sp>
      </p:grpSp>
    </p:spTree>
    <p:extLst>
      <p:ext uri="{BB962C8B-B14F-4D97-AF65-F5344CB8AC3E}">
        <p14:creationId xmlns:p14="http://schemas.microsoft.com/office/powerpoint/2010/main" val="3210942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2261</Words>
  <Application>Microsoft Office PowerPoint</Application>
  <PresentationFormat>Grand écran</PresentationFormat>
  <Paragraphs>461</Paragraphs>
  <Slides>23</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Calibri Light</vt:lpstr>
      <vt:lpstr>Comic Sans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BAZIN, Armand</dc:creator>
  <cp:lastModifiedBy>I BRUNEL</cp:lastModifiedBy>
  <cp:revision>29</cp:revision>
  <dcterms:created xsi:type="dcterms:W3CDTF">2022-03-17T07:21:58Z</dcterms:created>
  <dcterms:modified xsi:type="dcterms:W3CDTF">2022-06-05T17:22:21Z</dcterms:modified>
</cp:coreProperties>
</file>